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7" r:id="rId6"/>
  </p:sldMasterIdLst>
  <p:notesMasterIdLst>
    <p:notesMasterId r:id="rId29"/>
  </p:notesMasterIdLst>
  <p:sldIdLst>
    <p:sldId id="256" r:id="rId7"/>
    <p:sldId id="260" r:id="rId8"/>
    <p:sldId id="257" r:id="rId9"/>
    <p:sldId id="5271" r:id="rId10"/>
    <p:sldId id="5272" r:id="rId11"/>
    <p:sldId id="5273" r:id="rId12"/>
    <p:sldId id="5369" r:id="rId13"/>
    <p:sldId id="5403" r:id="rId14"/>
    <p:sldId id="5404" r:id="rId15"/>
    <p:sldId id="5393" r:id="rId16"/>
    <p:sldId id="5402" r:id="rId17"/>
    <p:sldId id="5394" r:id="rId18"/>
    <p:sldId id="5416" r:id="rId19"/>
    <p:sldId id="5407" r:id="rId20"/>
    <p:sldId id="5415" r:id="rId21"/>
    <p:sldId id="5409" r:id="rId22"/>
    <p:sldId id="5412" r:id="rId23"/>
    <p:sldId id="5413" r:id="rId24"/>
    <p:sldId id="5420" r:id="rId25"/>
    <p:sldId id="5362" r:id="rId26"/>
    <p:sldId id="5383"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9933"/>
    <a:srgbClr val="FFFF00"/>
    <a:srgbClr val="00FF00"/>
    <a:srgbClr val="33CC33"/>
    <a:srgbClr val="008000"/>
    <a:srgbClr val="0000FF"/>
    <a:srgbClr val="CC00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DE1A1-C523-456F-A162-F7E00AE76288}" v="3" dt="2024-04-30T18:05:48.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02" y="11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Marshall" userId="138f408d-1f11-492c-a77d-9b7d02fc0a77" providerId="ADAL" clId="{9245923C-EC94-4CD5-8EAD-247FAB33F600}"/>
    <pc:docChg chg="custSel modSld">
      <pc:chgData name="Naomi Marshall" userId="138f408d-1f11-492c-a77d-9b7d02fc0a77" providerId="ADAL" clId="{9245923C-EC94-4CD5-8EAD-247FAB33F600}" dt="2023-11-09T20:22:18.612" v="400" actId="207"/>
      <pc:docMkLst>
        <pc:docMk/>
      </pc:docMkLst>
      <pc:sldChg chg="modSp mod">
        <pc:chgData name="Naomi Marshall" userId="138f408d-1f11-492c-a77d-9b7d02fc0a77" providerId="ADAL" clId="{9245923C-EC94-4CD5-8EAD-247FAB33F600}" dt="2023-11-09T20:18:08.649" v="156" actId="1076"/>
        <pc:sldMkLst>
          <pc:docMk/>
          <pc:sldMk cId="2919164559" sldId="257"/>
        </pc:sldMkLst>
        <pc:spChg chg="mod">
          <ac:chgData name="Naomi Marshall" userId="138f408d-1f11-492c-a77d-9b7d02fc0a77" providerId="ADAL" clId="{9245923C-EC94-4CD5-8EAD-247FAB33F600}" dt="2023-11-09T20:17:24.084" v="151" actId="20577"/>
          <ac:spMkLst>
            <pc:docMk/>
            <pc:sldMk cId="2919164559" sldId="257"/>
            <ac:spMk id="3" creationId="{8EC8601C-E11E-48EF-A79C-3B952CB7E30D}"/>
          </ac:spMkLst>
        </pc:spChg>
        <pc:spChg chg="mod">
          <ac:chgData name="Naomi Marshall" userId="138f408d-1f11-492c-a77d-9b7d02fc0a77" providerId="ADAL" clId="{9245923C-EC94-4CD5-8EAD-247FAB33F600}" dt="2023-11-09T20:15:21.667" v="8" actId="207"/>
          <ac:spMkLst>
            <pc:docMk/>
            <pc:sldMk cId="2919164559" sldId="257"/>
            <ac:spMk id="4" creationId="{99DD5B64-84FF-F441-446C-BB6D3D63A7BA}"/>
          </ac:spMkLst>
        </pc:spChg>
        <pc:spChg chg="mod">
          <ac:chgData name="Naomi Marshall" userId="138f408d-1f11-492c-a77d-9b7d02fc0a77" providerId="ADAL" clId="{9245923C-EC94-4CD5-8EAD-247FAB33F600}" dt="2023-11-09T20:18:08.649" v="156" actId="1076"/>
          <ac:spMkLst>
            <pc:docMk/>
            <pc:sldMk cId="2919164559" sldId="257"/>
            <ac:spMk id="8" creationId="{1DEC1098-9212-4A37-1478-B7511DD0F926}"/>
          </ac:spMkLst>
        </pc:spChg>
        <pc:picChg chg="mod">
          <ac:chgData name="Naomi Marshall" userId="138f408d-1f11-492c-a77d-9b7d02fc0a77" providerId="ADAL" clId="{9245923C-EC94-4CD5-8EAD-247FAB33F600}" dt="2023-11-09T20:18:01.319" v="154" actId="1076"/>
          <ac:picMkLst>
            <pc:docMk/>
            <pc:sldMk cId="2919164559" sldId="257"/>
            <ac:picMk id="7" creationId="{FACE9C47-C43B-40E7-3B37-12730AC40997}"/>
          </ac:picMkLst>
        </pc:picChg>
      </pc:sldChg>
      <pc:sldChg chg="modSp mod setBg">
        <pc:chgData name="Naomi Marshall" userId="138f408d-1f11-492c-a77d-9b7d02fc0a77" providerId="ADAL" clId="{9245923C-EC94-4CD5-8EAD-247FAB33F600}" dt="2023-11-09T20:22:18.612" v="400" actId="207"/>
        <pc:sldMkLst>
          <pc:docMk/>
          <pc:sldMk cId="1923917060" sldId="259"/>
        </pc:sldMkLst>
        <pc:spChg chg="mod">
          <ac:chgData name="Naomi Marshall" userId="138f408d-1f11-492c-a77d-9b7d02fc0a77" providerId="ADAL" clId="{9245923C-EC94-4CD5-8EAD-247FAB33F600}" dt="2023-11-09T20:22:12.108" v="399" actId="207"/>
          <ac:spMkLst>
            <pc:docMk/>
            <pc:sldMk cId="1923917060" sldId="259"/>
            <ac:spMk id="5" creationId="{70F4011A-5B1D-9FCC-EC5E-0AC81878C303}"/>
          </ac:spMkLst>
        </pc:spChg>
        <pc:spChg chg="mod">
          <ac:chgData name="Naomi Marshall" userId="138f408d-1f11-492c-a77d-9b7d02fc0a77" providerId="ADAL" clId="{9245923C-EC94-4CD5-8EAD-247FAB33F600}" dt="2023-11-09T20:22:18.612" v="400" actId="207"/>
          <ac:spMkLst>
            <pc:docMk/>
            <pc:sldMk cId="1923917060" sldId="259"/>
            <ac:spMk id="6" creationId="{A4227033-E86A-1C4B-469A-3A70CCA62AD8}"/>
          </ac:spMkLst>
        </pc:spChg>
        <pc:spChg chg="mod">
          <ac:chgData name="Naomi Marshall" userId="138f408d-1f11-492c-a77d-9b7d02fc0a77" providerId="ADAL" clId="{9245923C-EC94-4CD5-8EAD-247FAB33F600}" dt="2023-11-09T20:21:58.057" v="398" actId="207"/>
          <ac:spMkLst>
            <pc:docMk/>
            <pc:sldMk cId="1923917060" sldId="259"/>
            <ac:spMk id="8" creationId="{8352E10B-211F-E22E-CEB3-8C5271C07510}"/>
          </ac:spMkLst>
        </pc:spChg>
      </pc:sldChg>
    </pc:docChg>
  </pc:docChgLst>
  <pc:docChgLst>
    <pc:chgData name="Naomi Marshall" userId="138f408d-1f11-492c-a77d-9b7d02fc0a77" providerId="ADAL" clId="{9ECBEF74-E648-41F4-BE41-7A0C133D7A43}"/>
    <pc:docChg chg="undo custSel modSld">
      <pc:chgData name="Naomi Marshall" userId="138f408d-1f11-492c-a77d-9b7d02fc0a77" providerId="ADAL" clId="{9ECBEF74-E648-41F4-BE41-7A0C133D7A43}" dt="2024-01-18T14:28:43.248" v="499"/>
      <pc:docMkLst>
        <pc:docMk/>
      </pc:docMkLst>
      <pc:sldChg chg="delSp modSp mod modTransition">
        <pc:chgData name="Naomi Marshall" userId="138f408d-1f11-492c-a77d-9b7d02fc0a77" providerId="ADAL" clId="{9ECBEF74-E648-41F4-BE41-7A0C133D7A43}" dt="2024-01-18T14:28:43.248" v="499"/>
        <pc:sldMkLst>
          <pc:docMk/>
          <pc:sldMk cId="2919164559" sldId="257"/>
        </pc:sldMkLst>
        <pc:spChg chg="mod">
          <ac:chgData name="Naomi Marshall" userId="138f408d-1f11-492c-a77d-9b7d02fc0a77" providerId="ADAL" clId="{9ECBEF74-E648-41F4-BE41-7A0C133D7A43}" dt="2024-01-18T14:17:29.079" v="174" actId="1076"/>
          <ac:spMkLst>
            <pc:docMk/>
            <pc:sldMk cId="2919164559" sldId="257"/>
            <ac:spMk id="3" creationId="{8EC8601C-E11E-48EF-A79C-3B952CB7E30D}"/>
          </ac:spMkLst>
        </pc:spChg>
        <pc:spChg chg="mod">
          <ac:chgData name="Naomi Marshall" userId="138f408d-1f11-492c-a77d-9b7d02fc0a77" providerId="ADAL" clId="{9ECBEF74-E648-41F4-BE41-7A0C133D7A43}" dt="2024-01-18T14:17:32.849" v="175" actId="1076"/>
          <ac:spMkLst>
            <pc:docMk/>
            <pc:sldMk cId="2919164559" sldId="257"/>
            <ac:spMk id="4" creationId="{99DD5B64-84FF-F441-446C-BB6D3D63A7BA}"/>
          </ac:spMkLst>
        </pc:spChg>
        <pc:spChg chg="del mod">
          <ac:chgData name="Naomi Marshall" userId="138f408d-1f11-492c-a77d-9b7d02fc0a77" providerId="ADAL" clId="{9ECBEF74-E648-41F4-BE41-7A0C133D7A43}" dt="2024-01-18T14:17:24.221" v="173" actId="478"/>
          <ac:spMkLst>
            <pc:docMk/>
            <pc:sldMk cId="2919164559" sldId="257"/>
            <ac:spMk id="8" creationId="{1DEC1098-9212-4A37-1478-B7511DD0F926}"/>
          </ac:spMkLst>
        </pc:spChg>
        <pc:picChg chg="del">
          <ac:chgData name="Naomi Marshall" userId="138f408d-1f11-492c-a77d-9b7d02fc0a77" providerId="ADAL" clId="{9ECBEF74-E648-41F4-BE41-7A0C133D7A43}" dt="2024-01-18T14:17:21.732" v="172" actId="478"/>
          <ac:picMkLst>
            <pc:docMk/>
            <pc:sldMk cId="2919164559" sldId="257"/>
            <ac:picMk id="7" creationId="{FACE9C47-C43B-40E7-3B37-12730AC40997}"/>
          </ac:picMkLst>
        </pc:picChg>
      </pc:sldChg>
      <pc:sldChg chg="modSp mod setBg">
        <pc:chgData name="Naomi Marshall" userId="138f408d-1f11-492c-a77d-9b7d02fc0a77" providerId="ADAL" clId="{9ECBEF74-E648-41F4-BE41-7A0C133D7A43}" dt="2024-01-18T14:27:08.900" v="493" actId="20577"/>
        <pc:sldMkLst>
          <pc:docMk/>
          <pc:sldMk cId="1923917060" sldId="259"/>
        </pc:sldMkLst>
        <pc:spChg chg="mod">
          <ac:chgData name="Naomi Marshall" userId="138f408d-1f11-492c-a77d-9b7d02fc0a77" providerId="ADAL" clId="{9ECBEF74-E648-41F4-BE41-7A0C133D7A43}" dt="2024-01-18T14:21:42.130" v="348" actId="6549"/>
          <ac:spMkLst>
            <pc:docMk/>
            <pc:sldMk cId="1923917060" sldId="259"/>
            <ac:spMk id="5" creationId="{70F4011A-5B1D-9FCC-EC5E-0AC81878C303}"/>
          </ac:spMkLst>
        </pc:spChg>
        <pc:spChg chg="mod">
          <ac:chgData name="Naomi Marshall" userId="138f408d-1f11-492c-a77d-9b7d02fc0a77" providerId="ADAL" clId="{9ECBEF74-E648-41F4-BE41-7A0C133D7A43}" dt="2024-01-18T14:27:08.900" v="493" actId="20577"/>
          <ac:spMkLst>
            <pc:docMk/>
            <pc:sldMk cId="1923917060" sldId="259"/>
            <ac:spMk id="6" creationId="{A4227033-E86A-1C4B-469A-3A70CCA62AD8}"/>
          </ac:spMkLst>
        </pc:spChg>
        <pc:spChg chg="mod">
          <ac:chgData name="Naomi Marshall" userId="138f408d-1f11-492c-a77d-9b7d02fc0a77" providerId="ADAL" clId="{9ECBEF74-E648-41F4-BE41-7A0C133D7A43}" dt="2024-01-18T14:24:03.717" v="438" actId="207"/>
          <ac:spMkLst>
            <pc:docMk/>
            <pc:sldMk cId="1923917060" sldId="259"/>
            <ac:spMk id="8" creationId="{8352E10B-211F-E22E-CEB3-8C5271C07510}"/>
          </ac:spMkLst>
        </pc:spChg>
      </pc:sldChg>
    </pc:docChg>
  </pc:docChgLst>
  <pc:docChgLst>
    <pc:chgData name="Naomi Marshall" userId="138f408d-1f11-492c-a77d-9b7d02fc0a77" providerId="ADAL" clId="{409DE1A1-C523-456F-A162-F7E00AE76288}"/>
    <pc:docChg chg="custSel addSld modSld">
      <pc:chgData name="Naomi Marshall" userId="138f408d-1f11-492c-a77d-9b7d02fc0a77" providerId="ADAL" clId="{409DE1A1-C523-456F-A162-F7E00AE76288}" dt="2024-04-30T18:05:48.162" v="371"/>
      <pc:docMkLst>
        <pc:docMk/>
      </pc:docMkLst>
      <pc:sldChg chg="modSp mod">
        <pc:chgData name="Naomi Marshall" userId="138f408d-1f11-492c-a77d-9b7d02fc0a77" providerId="ADAL" clId="{409DE1A1-C523-456F-A162-F7E00AE76288}" dt="2024-04-18T16:52:41.088" v="148" actId="6549"/>
        <pc:sldMkLst>
          <pc:docMk/>
          <pc:sldMk cId="2919164559" sldId="257"/>
        </pc:sldMkLst>
        <pc:spChg chg="mod">
          <ac:chgData name="Naomi Marshall" userId="138f408d-1f11-492c-a77d-9b7d02fc0a77" providerId="ADAL" clId="{409DE1A1-C523-456F-A162-F7E00AE76288}" dt="2024-04-18T16:52:41.088" v="148" actId="6549"/>
          <ac:spMkLst>
            <pc:docMk/>
            <pc:sldMk cId="2919164559" sldId="257"/>
            <ac:spMk id="3" creationId="{8EC8601C-E11E-48EF-A79C-3B952CB7E30D}"/>
          </ac:spMkLst>
        </pc:spChg>
        <pc:spChg chg="mod">
          <ac:chgData name="Naomi Marshall" userId="138f408d-1f11-492c-a77d-9b7d02fc0a77" providerId="ADAL" clId="{409DE1A1-C523-456F-A162-F7E00AE76288}" dt="2024-04-18T16:49:50.481" v="6" actId="207"/>
          <ac:spMkLst>
            <pc:docMk/>
            <pc:sldMk cId="2919164559" sldId="257"/>
            <ac:spMk id="4" creationId="{99DD5B64-84FF-F441-446C-BB6D3D63A7BA}"/>
          </ac:spMkLst>
        </pc:spChg>
      </pc:sldChg>
      <pc:sldChg chg="modSp mod setBg">
        <pc:chgData name="Naomi Marshall" userId="138f408d-1f11-492c-a77d-9b7d02fc0a77" providerId="ADAL" clId="{409DE1A1-C523-456F-A162-F7E00AE76288}" dt="2024-04-18T17:14:31.193" v="370" actId="1076"/>
        <pc:sldMkLst>
          <pc:docMk/>
          <pc:sldMk cId="1923917060" sldId="259"/>
        </pc:sldMkLst>
        <pc:spChg chg="mod">
          <ac:chgData name="Naomi Marshall" userId="138f408d-1f11-492c-a77d-9b7d02fc0a77" providerId="ADAL" clId="{409DE1A1-C523-456F-A162-F7E00AE76288}" dt="2024-04-18T17:12:55.821" v="329" actId="207"/>
          <ac:spMkLst>
            <pc:docMk/>
            <pc:sldMk cId="1923917060" sldId="259"/>
            <ac:spMk id="5" creationId="{70F4011A-5B1D-9FCC-EC5E-0AC81878C303}"/>
          </ac:spMkLst>
        </pc:spChg>
        <pc:spChg chg="mod">
          <ac:chgData name="Naomi Marshall" userId="138f408d-1f11-492c-a77d-9b7d02fc0a77" providerId="ADAL" clId="{409DE1A1-C523-456F-A162-F7E00AE76288}" dt="2024-04-18T17:14:23.818" v="369" actId="20577"/>
          <ac:spMkLst>
            <pc:docMk/>
            <pc:sldMk cId="1923917060" sldId="259"/>
            <ac:spMk id="6" creationId="{A4227033-E86A-1C4B-469A-3A70CCA62AD8}"/>
          </ac:spMkLst>
        </pc:spChg>
        <pc:spChg chg="mod">
          <ac:chgData name="Naomi Marshall" userId="138f408d-1f11-492c-a77d-9b7d02fc0a77" providerId="ADAL" clId="{409DE1A1-C523-456F-A162-F7E00AE76288}" dt="2024-04-18T17:14:31.193" v="370" actId="1076"/>
          <ac:spMkLst>
            <pc:docMk/>
            <pc:sldMk cId="1923917060" sldId="259"/>
            <ac:spMk id="7" creationId="{BBF2B9AC-0EB1-AE13-4239-AF7F944F29A2}"/>
          </ac:spMkLst>
        </pc:spChg>
        <pc:spChg chg="mod">
          <ac:chgData name="Naomi Marshall" userId="138f408d-1f11-492c-a77d-9b7d02fc0a77" providerId="ADAL" clId="{409DE1A1-C523-456F-A162-F7E00AE76288}" dt="2024-04-18T17:12:06.753" v="326" actId="207"/>
          <ac:spMkLst>
            <pc:docMk/>
            <pc:sldMk cId="1923917060" sldId="259"/>
            <ac:spMk id="8" creationId="{8352E10B-211F-E22E-CEB3-8C5271C07510}"/>
          </ac:spMkLst>
        </pc:spChg>
      </pc:sldChg>
      <pc:sldChg chg="add">
        <pc:chgData name="Naomi Marshall" userId="138f408d-1f11-492c-a77d-9b7d02fc0a77" providerId="ADAL" clId="{409DE1A1-C523-456F-A162-F7E00AE76288}" dt="2024-04-30T18:05:48.162" v="371"/>
        <pc:sldMkLst>
          <pc:docMk/>
          <pc:sldMk cId="514357545" sldId="5271"/>
        </pc:sldMkLst>
      </pc:sldChg>
      <pc:sldChg chg="add">
        <pc:chgData name="Naomi Marshall" userId="138f408d-1f11-492c-a77d-9b7d02fc0a77" providerId="ADAL" clId="{409DE1A1-C523-456F-A162-F7E00AE76288}" dt="2024-04-30T18:05:48.162" v="371"/>
        <pc:sldMkLst>
          <pc:docMk/>
          <pc:sldMk cId="12228752" sldId="5272"/>
        </pc:sldMkLst>
      </pc:sldChg>
      <pc:sldChg chg="add">
        <pc:chgData name="Naomi Marshall" userId="138f408d-1f11-492c-a77d-9b7d02fc0a77" providerId="ADAL" clId="{409DE1A1-C523-456F-A162-F7E00AE76288}" dt="2024-04-30T18:05:48.162" v="371"/>
        <pc:sldMkLst>
          <pc:docMk/>
          <pc:sldMk cId="2414847896" sldId="5273"/>
        </pc:sldMkLst>
      </pc:sldChg>
      <pc:sldChg chg="add">
        <pc:chgData name="Naomi Marshall" userId="138f408d-1f11-492c-a77d-9b7d02fc0a77" providerId="ADAL" clId="{409DE1A1-C523-456F-A162-F7E00AE76288}" dt="2024-04-30T18:05:48.162" v="371"/>
        <pc:sldMkLst>
          <pc:docMk/>
          <pc:sldMk cId="892164968" sldId="5362"/>
        </pc:sldMkLst>
      </pc:sldChg>
      <pc:sldChg chg="add">
        <pc:chgData name="Naomi Marshall" userId="138f408d-1f11-492c-a77d-9b7d02fc0a77" providerId="ADAL" clId="{409DE1A1-C523-456F-A162-F7E00AE76288}" dt="2024-04-30T18:05:48.162" v="371"/>
        <pc:sldMkLst>
          <pc:docMk/>
          <pc:sldMk cId="3064265525" sldId="5369"/>
        </pc:sldMkLst>
      </pc:sldChg>
      <pc:sldChg chg="add">
        <pc:chgData name="Naomi Marshall" userId="138f408d-1f11-492c-a77d-9b7d02fc0a77" providerId="ADAL" clId="{409DE1A1-C523-456F-A162-F7E00AE76288}" dt="2024-04-30T18:05:48.162" v="371"/>
        <pc:sldMkLst>
          <pc:docMk/>
          <pc:sldMk cId="2075539736" sldId="5383"/>
        </pc:sldMkLst>
      </pc:sldChg>
      <pc:sldChg chg="add">
        <pc:chgData name="Naomi Marshall" userId="138f408d-1f11-492c-a77d-9b7d02fc0a77" providerId="ADAL" clId="{409DE1A1-C523-456F-A162-F7E00AE76288}" dt="2024-04-30T18:05:48.162" v="371"/>
        <pc:sldMkLst>
          <pc:docMk/>
          <pc:sldMk cId="2841079354" sldId="5393"/>
        </pc:sldMkLst>
      </pc:sldChg>
      <pc:sldChg chg="add">
        <pc:chgData name="Naomi Marshall" userId="138f408d-1f11-492c-a77d-9b7d02fc0a77" providerId="ADAL" clId="{409DE1A1-C523-456F-A162-F7E00AE76288}" dt="2024-04-30T18:05:48.162" v="371"/>
        <pc:sldMkLst>
          <pc:docMk/>
          <pc:sldMk cId="837003552" sldId="5394"/>
        </pc:sldMkLst>
      </pc:sldChg>
      <pc:sldChg chg="add">
        <pc:chgData name="Naomi Marshall" userId="138f408d-1f11-492c-a77d-9b7d02fc0a77" providerId="ADAL" clId="{409DE1A1-C523-456F-A162-F7E00AE76288}" dt="2024-04-30T18:05:48.162" v="371"/>
        <pc:sldMkLst>
          <pc:docMk/>
          <pc:sldMk cId="3919574244" sldId="5402"/>
        </pc:sldMkLst>
      </pc:sldChg>
      <pc:sldChg chg="add">
        <pc:chgData name="Naomi Marshall" userId="138f408d-1f11-492c-a77d-9b7d02fc0a77" providerId="ADAL" clId="{409DE1A1-C523-456F-A162-F7E00AE76288}" dt="2024-04-30T18:05:48.162" v="371"/>
        <pc:sldMkLst>
          <pc:docMk/>
          <pc:sldMk cId="4255198123" sldId="5403"/>
        </pc:sldMkLst>
      </pc:sldChg>
      <pc:sldChg chg="add">
        <pc:chgData name="Naomi Marshall" userId="138f408d-1f11-492c-a77d-9b7d02fc0a77" providerId="ADAL" clId="{409DE1A1-C523-456F-A162-F7E00AE76288}" dt="2024-04-30T18:05:48.162" v="371"/>
        <pc:sldMkLst>
          <pc:docMk/>
          <pc:sldMk cId="2350946241" sldId="5404"/>
        </pc:sldMkLst>
      </pc:sldChg>
      <pc:sldChg chg="add">
        <pc:chgData name="Naomi Marshall" userId="138f408d-1f11-492c-a77d-9b7d02fc0a77" providerId="ADAL" clId="{409DE1A1-C523-456F-A162-F7E00AE76288}" dt="2024-04-30T18:05:48.162" v="371"/>
        <pc:sldMkLst>
          <pc:docMk/>
          <pc:sldMk cId="253765281" sldId="5407"/>
        </pc:sldMkLst>
      </pc:sldChg>
      <pc:sldChg chg="add">
        <pc:chgData name="Naomi Marshall" userId="138f408d-1f11-492c-a77d-9b7d02fc0a77" providerId="ADAL" clId="{409DE1A1-C523-456F-A162-F7E00AE76288}" dt="2024-04-30T18:05:48.162" v="371"/>
        <pc:sldMkLst>
          <pc:docMk/>
          <pc:sldMk cId="183123848" sldId="5409"/>
        </pc:sldMkLst>
      </pc:sldChg>
      <pc:sldChg chg="add">
        <pc:chgData name="Naomi Marshall" userId="138f408d-1f11-492c-a77d-9b7d02fc0a77" providerId="ADAL" clId="{409DE1A1-C523-456F-A162-F7E00AE76288}" dt="2024-04-30T18:05:48.162" v="371"/>
        <pc:sldMkLst>
          <pc:docMk/>
          <pc:sldMk cId="2979620772" sldId="5412"/>
        </pc:sldMkLst>
      </pc:sldChg>
      <pc:sldChg chg="add">
        <pc:chgData name="Naomi Marshall" userId="138f408d-1f11-492c-a77d-9b7d02fc0a77" providerId="ADAL" clId="{409DE1A1-C523-456F-A162-F7E00AE76288}" dt="2024-04-30T18:05:48.162" v="371"/>
        <pc:sldMkLst>
          <pc:docMk/>
          <pc:sldMk cId="680962652" sldId="5413"/>
        </pc:sldMkLst>
      </pc:sldChg>
      <pc:sldChg chg="add">
        <pc:chgData name="Naomi Marshall" userId="138f408d-1f11-492c-a77d-9b7d02fc0a77" providerId="ADAL" clId="{409DE1A1-C523-456F-A162-F7E00AE76288}" dt="2024-04-30T18:05:48.162" v="371"/>
        <pc:sldMkLst>
          <pc:docMk/>
          <pc:sldMk cId="3784352240" sldId="5415"/>
        </pc:sldMkLst>
      </pc:sldChg>
      <pc:sldChg chg="add">
        <pc:chgData name="Naomi Marshall" userId="138f408d-1f11-492c-a77d-9b7d02fc0a77" providerId="ADAL" clId="{409DE1A1-C523-456F-A162-F7E00AE76288}" dt="2024-04-30T18:05:48.162" v="371"/>
        <pc:sldMkLst>
          <pc:docMk/>
          <pc:sldMk cId="352135609" sldId="5416"/>
        </pc:sldMkLst>
      </pc:sldChg>
      <pc:sldChg chg="add">
        <pc:chgData name="Naomi Marshall" userId="138f408d-1f11-492c-a77d-9b7d02fc0a77" providerId="ADAL" clId="{409DE1A1-C523-456F-A162-F7E00AE76288}" dt="2024-04-30T18:05:48.162" v="371"/>
        <pc:sldMkLst>
          <pc:docMk/>
          <pc:sldMk cId="2565141983" sldId="5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EB19-A03D-42A1-A98B-B2817F24409D}"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D84FB-477F-4030-B613-BDDFF15AF313}" type="slidenum">
              <a:rPr lang="en-US" smtClean="0"/>
              <a:t>‹#›</a:t>
            </a:fld>
            <a:endParaRPr lang="en-US"/>
          </a:p>
        </p:txBody>
      </p:sp>
    </p:spTree>
    <p:extLst>
      <p:ext uri="{BB962C8B-B14F-4D97-AF65-F5344CB8AC3E}">
        <p14:creationId xmlns:p14="http://schemas.microsoft.com/office/powerpoint/2010/main" val="326351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2313"/>
            <a:ext cx="4800600" cy="3602037"/>
          </a:xfrm>
        </p:spPr>
      </p:sp>
      <p:sp>
        <p:nvSpPr>
          <p:cNvPr id="3" name="Notes Placeholder 2"/>
          <p:cNvSpPr>
            <a:spLocks noGrp="1"/>
          </p:cNvSpPr>
          <p:nvPr>
            <p:ph type="body" idx="1"/>
          </p:nvPr>
        </p:nvSpPr>
        <p:spPr/>
        <p:txBody>
          <a:bodyPr/>
          <a:lstStyle/>
          <a:p>
            <a:endParaRPr lang="en-US" baseline="0" dirty="0">
              <a:solidFill>
                <a:srgbClr val="FF0000"/>
              </a:solidFill>
              <a:latin typeface="Arial"/>
              <a:cs typeface="Arial"/>
            </a:endParaRPr>
          </a:p>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212573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714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2313"/>
            <a:ext cx="4800600" cy="3602037"/>
          </a:xfrm>
        </p:spPr>
      </p:sp>
      <p:sp>
        <p:nvSpPr>
          <p:cNvPr id="3" name="Notes Placeholder 2"/>
          <p:cNvSpPr>
            <a:spLocks noGrp="1"/>
          </p:cNvSpPr>
          <p:nvPr>
            <p:ph type="body" idx="1"/>
          </p:nvPr>
        </p:nvSpPr>
        <p:spPr/>
        <p:txBody>
          <a:bodyPr/>
          <a:lstStyle/>
          <a:p>
            <a:r>
              <a:rPr lang="en-US" dirty="0">
                <a:latin typeface="Arial"/>
                <a:cs typeface="Arial"/>
              </a:rPr>
              <a:t> Luke to drop a link in the chat</a:t>
            </a:r>
            <a:endParaRPr lang="en-US" dirty="0">
              <a:cs typeface="Arial"/>
            </a:endParaRPr>
          </a:p>
        </p:txBody>
      </p:sp>
    </p:spTree>
    <p:extLst>
      <p:ext uri="{BB962C8B-B14F-4D97-AF65-F5344CB8AC3E}">
        <p14:creationId xmlns:p14="http://schemas.microsoft.com/office/powerpoint/2010/main" val="334229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“Trade Ally” </a:t>
            </a:r>
          </a:p>
          <a:p>
            <a:r>
              <a:rPr lang="en-US" dirty="0"/>
              <a:t>262 Registered TAs</a:t>
            </a:r>
          </a:p>
        </p:txBody>
      </p:sp>
    </p:spTree>
    <p:extLst>
      <p:ext uri="{BB962C8B-B14F-4D97-AF65-F5344CB8AC3E}">
        <p14:creationId xmlns:p14="http://schemas.microsoft.com/office/powerpoint/2010/main" val="1176360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2313"/>
            <a:ext cx="4800600" cy="3602037"/>
          </a:xfrm>
        </p:spPr>
      </p:sp>
      <p:sp>
        <p:nvSpPr>
          <p:cNvPr id="3" name="Notes Placeholder 2"/>
          <p:cNvSpPr>
            <a:spLocks noGrp="1"/>
          </p:cNvSpPr>
          <p:nvPr>
            <p:ph type="body" idx="1"/>
          </p:nvPr>
        </p:nvSpPr>
        <p:spPr/>
        <p:txBody>
          <a:bodyPr/>
          <a:lstStyle/>
          <a:p>
            <a:r>
              <a:rPr lang="en-US" dirty="0">
                <a:latin typeface="Arial"/>
                <a:cs typeface="Arial"/>
              </a:rPr>
              <a:t> </a:t>
            </a:r>
            <a:endParaRPr lang="en-US" dirty="0">
              <a:cs typeface="Arial"/>
            </a:endParaRPr>
          </a:p>
        </p:txBody>
      </p:sp>
    </p:spTree>
    <p:extLst>
      <p:ext uri="{BB962C8B-B14F-4D97-AF65-F5344CB8AC3E}">
        <p14:creationId xmlns:p14="http://schemas.microsoft.com/office/powerpoint/2010/main" val="422191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program that we will be partnering with another implementor on to deliver. For engaged customers and contractors, you’ll be working with Energy Infrastructure Partners (EIP). They’ve been in the</a:t>
            </a:r>
          </a:p>
          <a:p>
            <a:endParaRPr lang="en-US" dirty="0"/>
          </a:p>
          <a:p>
            <a:r>
              <a:rPr lang="en-US" dirty="0"/>
              <a:t>A </a:t>
            </a:r>
            <a:r>
              <a:rPr lang="en-US" dirty="0" err="1"/>
              <a:t>retrocommissioning</a:t>
            </a:r>
            <a:r>
              <a:rPr lang="en-US" dirty="0"/>
              <a:t> Study will identify areas where a building’s operational parameters have fallen outside the original intent or design of the building. </a:t>
            </a:r>
          </a:p>
          <a:p>
            <a:endParaRPr lang="en-US" dirty="0"/>
          </a:p>
          <a:p>
            <a:r>
              <a:rPr lang="en-US" dirty="0"/>
              <a:t>For large customers we’re targeting systems like chillers, boilers, hair  handling units, packaged HVAC equipment, lighting, and controls. Also, any process system including refrigeration equipment and compressed air. </a:t>
            </a:r>
          </a:p>
          <a:p>
            <a:endParaRPr lang="en-US" dirty="0"/>
          </a:p>
          <a:p>
            <a:r>
              <a:rPr lang="en-US" dirty="0"/>
              <a:t>For the smaller buildings we’ll focus on controls, setpoints, plug loads, as well as the HVAC and lighting equipment, </a:t>
            </a:r>
          </a:p>
        </p:txBody>
      </p:sp>
    </p:spTree>
    <p:extLst>
      <p:ext uri="{BB962C8B-B14F-4D97-AF65-F5344CB8AC3E}">
        <p14:creationId xmlns:p14="http://schemas.microsoft.com/office/powerpoint/2010/main" val="29121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C&amp;I, $13M+</a:t>
            </a:r>
          </a:p>
          <a:p>
            <a:r>
              <a:rPr lang="en-US" dirty="0"/>
              <a:t>SB, $8M+</a:t>
            </a:r>
          </a:p>
          <a:p>
            <a:r>
              <a:rPr lang="en-US" dirty="0"/>
              <a:t>Instant Discount, $5M</a:t>
            </a:r>
          </a:p>
          <a:p>
            <a:r>
              <a:rPr lang="en-US" dirty="0"/>
              <a:t>EMP + RCx, $3M</a:t>
            </a:r>
          </a:p>
          <a:p>
            <a:r>
              <a:rPr lang="en-US" dirty="0"/>
              <a:t>Fewer Gas savings dollars this year, but NYSEG/RG&amp;E is already working on getting those increased too</a:t>
            </a:r>
          </a:p>
        </p:txBody>
      </p:sp>
    </p:spTree>
    <p:extLst>
      <p:ext uri="{BB962C8B-B14F-4D97-AF65-F5344CB8AC3E}">
        <p14:creationId xmlns:p14="http://schemas.microsoft.com/office/powerpoint/2010/main" val="310347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6016" lvl="1" indent="-342900">
              <a:buFont typeface="Arial" panose="020B0604020202020204" pitchFamily="34" charset="0"/>
              <a:buChar char="•"/>
            </a:pPr>
            <a:r>
              <a:rPr lang="en-US" sz="2400"/>
              <a:t>New platform -&gt; less splitting and less paperwork! 1Q22</a:t>
            </a:r>
          </a:p>
          <a:p>
            <a:pPr marL="1424618" lvl="2" indent="-342900">
              <a:buFont typeface="Arial" panose="020B0604020202020204" pitchFamily="34" charset="0"/>
              <a:buChar char="•"/>
            </a:pPr>
            <a:r>
              <a:rPr lang="en-US" sz="1900"/>
              <a:t>App consolidation (</a:t>
            </a:r>
            <a:r>
              <a:rPr lang="en-US" sz="1900" err="1"/>
              <a:t>pres</a:t>
            </a:r>
            <a:r>
              <a:rPr lang="en-US" sz="1900"/>
              <a:t>/custom, </a:t>
            </a:r>
            <a:r>
              <a:rPr lang="en-US" sz="1900" err="1"/>
              <a:t>elec</a:t>
            </a:r>
            <a:r>
              <a:rPr lang="en-US" sz="1900"/>
              <a:t>/gas) </a:t>
            </a:r>
          </a:p>
          <a:p>
            <a:pPr marL="1424618" lvl="2" indent="-342900">
              <a:buFont typeface="Arial" panose="020B0604020202020204" pitchFamily="34" charset="0"/>
              <a:buChar char="•"/>
            </a:pPr>
            <a:r>
              <a:rPr lang="en-US" sz="1900"/>
              <a:t>Web-based calculator tools </a:t>
            </a:r>
          </a:p>
          <a:p>
            <a:pPr marL="1046016" lvl="1" indent="-342900">
              <a:buFont typeface="Arial" panose="020B0604020202020204" pitchFamily="34" charset="0"/>
              <a:buChar char="•"/>
            </a:pPr>
            <a:r>
              <a:rPr lang="en-US" sz="2400"/>
              <a:t>“True” prescriptive lighting – 1Q22</a:t>
            </a:r>
          </a:p>
          <a:p>
            <a:pPr marL="1424618" marR="0" lvl="2"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300"/>
              <a:t>Simplifies app, </a:t>
            </a:r>
            <a:r>
              <a:rPr lang="en-US" sz="2300" b="1"/>
              <a:t>eliminates calculator</a:t>
            </a:r>
            <a:r>
              <a:rPr lang="en-US" sz="2300"/>
              <a:t>, faster turnaround</a:t>
            </a:r>
          </a:p>
          <a:p>
            <a:pPr marL="1424618" lvl="2" indent="-342900">
              <a:buFont typeface="Arial" panose="020B0604020202020204" pitchFamily="34" charset="0"/>
              <a:buChar char="•"/>
            </a:pPr>
            <a:r>
              <a:rPr lang="en-US" sz="2300"/>
              <a:t>Deemed values: baseline wattages, project costs</a:t>
            </a:r>
          </a:p>
          <a:p>
            <a:pPr marL="1424618" lvl="2" indent="-342900">
              <a:buFont typeface="Arial" panose="020B0604020202020204" pitchFamily="34" charset="0"/>
              <a:buChar char="•"/>
            </a:pPr>
            <a:r>
              <a:rPr lang="en-US" sz="2300"/>
              <a:t>Run hours by building type</a:t>
            </a:r>
          </a:p>
        </p:txBody>
      </p:sp>
    </p:spTree>
    <p:extLst>
      <p:ext uri="{BB962C8B-B14F-4D97-AF65-F5344CB8AC3E}">
        <p14:creationId xmlns:p14="http://schemas.microsoft.com/office/powerpoint/2010/main" val="268037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Andrew</a:t>
            </a:r>
          </a:p>
        </p:txBody>
      </p:sp>
    </p:spTree>
    <p:extLst>
      <p:ext uri="{BB962C8B-B14F-4D97-AF65-F5344CB8AC3E}">
        <p14:creationId xmlns:p14="http://schemas.microsoft.com/office/powerpoint/2010/main" val="218104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2313"/>
            <a:ext cx="4800600" cy="3602037"/>
          </a:xfrm>
        </p:spPr>
      </p:sp>
      <p:sp>
        <p:nvSpPr>
          <p:cNvPr id="3" name="Notes Placeholder 2"/>
          <p:cNvSpPr>
            <a:spLocks noGrp="1"/>
          </p:cNvSpPr>
          <p:nvPr>
            <p:ph type="body" idx="1"/>
          </p:nvPr>
        </p:nvSpPr>
        <p:spPr/>
        <p:txBody>
          <a:bodyPr/>
          <a:lstStyle/>
          <a:p>
            <a:r>
              <a:rPr lang="en-US" dirty="0">
                <a:latin typeface="Arial"/>
                <a:cs typeface="Arial"/>
              </a:rPr>
              <a:t> </a:t>
            </a:r>
            <a:endParaRPr lang="en-US" dirty="0">
              <a:cs typeface="Arial"/>
            </a:endParaRPr>
          </a:p>
        </p:txBody>
      </p:sp>
    </p:spTree>
    <p:extLst>
      <p:ext uri="{BB962C8B-B14F-4D97-AF65-F5344CB8AC3E}">
        <p14:creationId xmlns:p14="http://schemas.microsoft.com/office/powerpoint/2010/main" val="310956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 winter season includes shorter days and less sunlight can impact mood and energy levels</a:t>
            </a:r>
          </a:p>
          <a:p>
            <a:pPr marL="457200" lvl="1" indent="-457200">
              <a:lnSpc>
                <a:spcPct val="90000"/>
              </a:lnSpc>
              <a:spcBef>
                <a:spcPct val="0"/>
              </a:spcBef>
              <a:buFont typeface="Arial,Sans-Serif"/>
              <a:buChar char="•"/>
            </a:pPr>
            <a:r>
              <a:rPr lang="en-US" dirty="0">
                <a:latin typeface="Arial"/>
                <a:cs typeface="Arial"/>
              </a:rPr>
              <a:t>Identify Stressors - understanding stress triggers is the first step in managing it</a:t>
            </a:r>
          </a:p>
          <a:p>
            <a:pPr marL="457200" lvl="1" indent="-457200">
              <a:lnSpc>
                <a:spcPct val="90000"/>
              </a:lnSpc>
              <a:spcBef>
                <a:spcPct val="0"/>
              </a:spcBef>
              <a:buFont typeface="Arial,Sans-Serif"/>
              <a:buChar char="•"/>
            </a:pPr>
            <a:r>
              <a:rPr lang="en-US" dirty="0">
                <a:latin typeface="Arial"/>
                <a:cs typeface="Arial"/>
              </a:rPr>
              <a:t>Set Realistic Goals - break larger tasks into smaller, more manageable goals. This can make tasks feel less overwhelming</a:t>
            </a:r>
          </a:p>
          <a:p>
            <a:pPr marL="457200" lvl="1" indent="-457200">
              <a:lnSpc>
                <a:spcPct val="90000"/>
              </a:lnSpc>
              <a:spcBef>
                <a:spcPct val="0"/>
              </a:spcBef>
              <a:buFont typeface="Arial,Sans-Serif"/>
              <a:buChar char="•"/>
            </a:pPr>
            <a:r>
              <a:rPr lang="en-US" dirty="0">
                <a:latin typeface="Arial"/>
                <a:cs typeface="Arial"/>
              </a:rPr>
              <a:t>Learn to Say No - understand your limits and don’t be afraid to decline additional responsibilities</a:t>
            </a:r>
          </a:p>
          <a:p>
            <a:pPr marL="457200" lvl="1" indent="-457200">
              <a:lnSpc>
                <a:spcPct val="90000"/>
              </a:lnSpc>
              <a:spcBef>
                <a:spcPct val="0"/>
              </a:spcBef>
              <a:buFont typeface="Arial,Sans-Serif"/>
              <a:buChar char="•"/>
            </a:pPr>
            <a:r>
              <a:rPr lang="en-US" dirty="0">
                <a:latin typeface="Arial"/>
                <a:cs typeface="Arial"/>
              </a:rPr>
              <a:t>Diet and Exercise - a healthy lifestyle can contribute to better resilience, physical activity is a natural stress reliever</a:t>
            </a:r>
          </a:p>
          <a:p>
            <a:pPr marL="457200" lvl="1" indent="-457200">
              <a:lnSpc>
                <a:spcPct val="90000"/>
              </a:lnSpc>
              <a:spcBef>
                <a:spcPct val="0"/>
              </a:spcBef>
              <a:buFont typeface="Arial,Sans-Serif"/>
              <a:buChar char="•"/>
            </a:pPr>
            <a:r>
              <a:rPr lang="en-US">
                <a:latin typeface="Arial"/>
                <a:cs typeface="Arial"/>
              </a:rPr>
              <a:t>Mindfulness Practices - mindfulness and relaxation practices such as yoga, meditation, or deep breathing can help focus your mind and reduce stress</a:t>
            </a:r>
          </a:p>
          <a:p>
            <a:pPr marL="457200" lvl="1" indent="-457200">
              <a:lnSpc>
                <a:spcPct val="90000"/>
              </a:lnSpc>
              <a:spcBef>
                <a:spcPct val="0"/>
              </a:spcBef>
              <a:buFont typeface="Arial,Sans-Serif"/>
              <a:buChar char="•"/>
            </a:pPr>
            <a:r>
              <a:rPr lang="en-US" dirty="0">
                <a:latin typeface="Arial"/>
                <a:cs typeface="Arial"/>
              </a:rPr>
              <a:t>Seek Professional Help - if stress becomes overwhelming or persistent, consider seeking support from a mental health professional who can provide guidance and coping strategies tailored to your situation</a:t>
            </a:r>
          </a:p>
          <a:p>
            <a:pPr>
              <a:lnSpc>
                <a:spcPct val="90000"/>
              </a:lnSpc>
              <a:spcBef>
                <a:spcPts val="1000"/>
              </a:spcBef>
              <a:spcAft>
                <a:spcPts val="0"/>
              </a:spcAft>
            </a:pPr>
            <a:endParaRPr lang="en-US" b="1" dirty="0">
              <a:cs typeface="Arial"/>
            </a:endParaRPr>
          </a:p>
        </p:txBody>
      </p:sp>
    </p:spTree>
    <p:extLst>
      <p:ext uri="{BB962C8B-B14F-4D97-AF65-F5344CB8AC3E}">
        <p14:creationId xmlns:p14="http://schemas.microsoft.com/office/powerpoint/2010/main" val="166326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Tree>
    <p:extLst>
      <p:ext uri="{BB962C8B-B14F-4D97-AF65-F5344CB8AC3E}">
        <p14:creationId xmlns:p14="http://schemas.microsoft.com/office/powerpoint/2010/main" val="127060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979-F29F-47A6-294A-84BEB9B80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2D778-A799-E79A-D01A-A4042229D020}"/>
              </a:ext>
            </a:extLst>
          </p:cNvPr>
          <p:cNvSpPr>
            <a:spLocks noGrp="1" noRot="1" noChangeAspect="1"/>
          </p:cNvSpPr>
          <p:nvPr>
            <p:ph type="sldImg"/>
          </p:nvPr>
        </p:nvSpPr>
        <p:spPr>
          <a:xfrm>
            <a:off x="1266825" y="722313"/>
            <a:ext cx="4800600" cy="3602037"/>
          </a:xfrm>
        </p:spPr>
      </p:sp>
      <p:sp>
        <p:nvSpPr>
          <p:cNvPr id="3" name="Notes Placeholder 2">
            <a:extLst>
              <a:ext uri="{FF2B5EF4-FFF2-40B4-BE49-F238E27FC236}">
                <a16:creationId xmlns:a16="http://schemas.microsoft.com/office/drawing/2014/main" id="{000C0176-F827-0242-1DEC-AEE523A3888B}"/>
              </a:ext>
            </a:extLst>
          </p:cNvPr>
          <p:cNvSpPr>
            <a:spLocks noGrp="1"/>
          </p:cNvSpPr>
          <p:nvPr>
            <p:ph type="body" idx="1"/>
          </p:nvPr>
        </p:nvSpPr>
        <p:spPr/>
        <p:txBody>
          <a:bodyPr/>
          <a:lstStyle/>
          <a:p>
            <a:endParaRPr lang="en-US" dirty="0">
              <a:latin typeface="Arial"/>
              <a:cs typeface="Arial"/>
            </a:endParaRPr>
          </a:p>
        </p:txBody>
      </p:sp>
    </p:spTree>
    <p:extLst>
      <p:ext uri="{BB962C8B-B14F-4D97-AF65-F5344CB8AC3E}">
        <p14:creationId xmlns:p14="http://schemas.microsoft.com/office/powerpoint/2010/main" val="277804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979-F29F-47A6-294A-84BEB9B80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2D778-A799-E79A-D01A-A4042229D020}"/>
              </a:ext>
            </a:extLst>
          </p:cNvPr>
          <p:cNvSpPr>
            <a:spLocks noGrp="1" noRot="1" noChangeAspect="1"/>
          </p:cNvSpPr>
          <p:nvPr>
            <p:ph type="sldImg"/>
          </p:nvPr>
        </p:nvSpPr>
        <p:spPr>
          <a:xfrm>
            <a:off x="1266825" y="722313"/>
            <a:ext cx="4800600" cy="3602037"/>
          </a:xfrm>
        </p:spPr>
      </p:sp>
      <p:sp>
        <p:nvSpPr>
          <p:cNvPr id="3" name="Notes Placeholder 2">
            <a:extLst>
              <a:ext uri="{FF2B5EF4-FFF2-40B4-BE49-F238E27FC236}">
                <a16:creationId xmlns:a16="http://schemas.microsoft.com/office/drawing/2014/main" id="{000C0176-F827-0242-1DEC-AEE523A3888B}"/>
              </a:ext>
            </a:extLst>
          </p:cNvPr>
          <p:cNvSpPr>
            <a:spLocks noGrp="1"/>
          </p:cNvSpPr>
          <p:nvPr>
            <p:ph type="body" idx="1"/>
          </p:nvPr>
        </p:nvSpPr>
        <p:spPr/>
        <p:txBody>
          <a:bodyPr/>
          <a:lstStyle/>
          <a:p>
            <a:endParaRPr lang="en-US" dirty="0">
              <a:latin typeface="Arial"/>
              <a:cs typeface="Arial"/>
            </a:endParaRPr>
          </a:p>
        </p:txBody>
      </p:sp>
    </p:spTree>
    <p:extLst>
      <p:ext uri="{BB962C8B-B14F-4D97-AF65-F5344CB8AC3E}">
        <p14:creationId xmlns:p14="http://schemas.microsoft.com/office/powerpoint/2010/main" val="349258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177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137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005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FFD3-A0CF-46EA-9986-3E0B5518F1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E407E9-7368-4B30-A293-18503CDCF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0B4C26-1B80-47DF-9223-53395DB0ACA0}"/>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5" name="Footer Placeholder 4">
            <a:extLst>
              <a:ext uri="{FF2B5EF4-FFF2-40B4-BE49-F238E27FC236}">
                <a16:creationId xmlns:a16="http://schemas.microsoft.com/office/drawing/2014/main" id="{856E2654-F841-4013-A898-AD22D4590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C7AE4-4E71-4EEA-8F4F-A32ED40EDD28}"/>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1383777237"/>
      </p:ext>
    </p:extLst>
  </p:cSld>
  <p:clrMapOvr>
    <a:masterClrMapping/>
  </p:clrMapOvr>
  <p:transition spd="slow" advClick="0"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F5DF-A483-44F2-ADCD-E9519C0D20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C76BCD-4C3B-45EF-A689-6F56952C4B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947CD-E4EA-41A6-B434-124EAFC25203}"/>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5" name="Footer Placeholder 4">
            <a:extLst>
              <a:ext uri="{FF2B5EF4-FFF2-40B4-BE49-F238E27FC236}">
                <a16:creationId xmlns:a16="http://schemas.microsoft.com/office/drawing/2014/main" id="{58BEE558-3366-4AAF-A218-159AEE437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8C70C-1CA9-41D4-B29A-BAE2A3A7B197}"/>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1134175074"/>
      </p:ext>
    </p:extLst>
  </p:cSld>
  <p:clrMapOvr>
    <a:masterClrMapping/>
  </p:clrMapOvr>
  <p:transition spd="slow" advClick="0"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BF648D-C8DD-4F54-8FF8-8E3F951175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985A0F-5024-42E9-A732-A618BBC5C5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DA27C-56CA-43F5-8CC2-EB50EC41C51C}"/>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5" name="Footer Placeholder 4">
            <a:extLst>
              <a:ext uri="{FF2B5EF4-FFF2-40B4-BE49-F238E27FC236}">
                <a16:creationId xmlns:a16="http://schemas.microsoft.com/office/drawing/2014/main" id="{B1D2B07F-8AF6-4091-B51B-7B6F6C877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6F0B5-1AFD-4DB4-9A96-F74E276E700A}"/>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4176141568"/>
      </p:ext>
    </p:extLst>
  </p:cSld>
  <p:clrMapOvr>
    <a:masterClrMapping/>
  </p:clrMapOvr>
  <p:transition spd="slow" advClick="0" advTm="10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34059" y="1"/>
            <a:ext cx="12226062" cy="6858000"/>
          </a:xfrm>
          <a:prstGeom prst="rect">
            <a:avLst/>
          </a:prstGeom>
          <a:solidFill>
            <a:schemeClr val="bg1">
              <a:alpha val="99000"/>
            </a:schemeClr>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marL="0" indent="0" algn="ctr">
              <a:buFont typeface="Arial" panose="020B0604020202020204" pitchFamily="34" charset="0"/>
              <a:buNone/>
            </a:pPr>
            <a:endParaRPr lang="en-GB" sz="2699"/>
          </a:p>
        </p:txBody>
      </p:sp>
      <p:sp>
        <p:nvSpPr>
          <p:cNvPr id="5" name="4 Rectángulo"/>
          <p:cNvSpPr/>
          <p:nvPr userDrawn="1"/>
        </p:nvSpPr>
        <p:spPr>
          <a:xfrm rot="5400000">
            <a:off x="6059993" y="-2875416"/>
            <a:ext cx="72017" cy="10988433"/>
          </a:xfrm>
          <a:prstGeom prst="rect">
            <a:avLst/>
          </a:prstGeom>
          <a:solidFill>
            <a:srgbClr val="00A443">
              <a:alpha val="99000"/>
            </a:srgbClr>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6" name="2 Marcador de texto"/>
          <p:cNvSpPr>
            <a:spLocks noGrp="1"/>
          </p:cNvSpPr>
          <p:nvPr>
            <p:ph type="body" sz="quarter" idx="10" hasCustomPrompt="1"/>
          </p:nvPr>
        </p:nvSpPr>
        <p:spPr>
          <a:xfrm>
            <a:off x="5652875" y="1772815"/>
            <a:ext cx="5923890" cy="432048"/>
          </a:xfrm>
          <a:prstGeom prst="rect">
            <a:avLst/>
          </a:prstGeom>
        </p:spPr>
        <p:txBody>
          <a:bodyPr lIns="0" tIns="43279" rIns="86557" bIns="44301" anchor="ctr" anchorCtr="0"/>
          <a:lstStyle>
            <a:lvl1pPr marL="0" indent="0">
              <a:buNone/>
              <a:defRPr sz="1700" b="1" baseline="0">
                <a:solidFill>
                  <a:srgbClr val="5C881A"/>
                </a:solidFill>
                <a:latin typeface="IberPangea" panose="020B0504000000000000" pitchFamily="34" charset="0"/>
                <a:ea typeface="IberPangea" panose="020B0504000000000000" pitchFamily="34" charset="0"/>
                <a:cs typeface="IberPangea" panose="020B0504000000000000" pitchFamily="34" charset="0"/>
              </a:defRPr>
            </a:lvl1pPr>
          </a:lstStyle>
          <a:p>
            <a:pPr lvl="0"/>
            <a:r>
              <a:rPr lang="en-GB" dirty="0">
                <a:effectLst/>
              </a:rPr>
              <a:t>Business Management or Corporate</a:t>
            </a:r>
            <a:endParaRPr lang="en-GB" dirty="0"/>
          </a:p>
        </p:txBody>
      </p:sp>
      <p:sp>
        <p:nvSpPr>
          <p:cNvPr id="7" name="6 Título"/>
          <p:cNvSpPr>
            <a:spLocks noGrp="1"/>
          </p:cNvSpPr>
          <p:nvPr>
            <p:ph type="title" hasCustomPrompt="1"/>
          </p:nvPr>
        </p:nvSpPr>
        <p:spPr>
          <a:xfrm>
            <a:off x="5652477" y="2654808"/>
            <a:ext cx="5937737" cy="4158443"/>
          </a:xfrm>
          <a:prstGeom prst="rect">
            <a:avLst/>
          </a:prstGeom>
        </p:spPr>
        <p:txBody>
          <a:bodyPr lIns="0" tIns="102233" rIns="86537" bIns="43268"/>
          <a:lstStyle>
            <a:lvl1pPr algn="l">
              <a:defRPr sz="4199" b="1" baseline="0">
                <a:solidFill>
                  <a:srgbClr val="5C881A"/>
                </a:solidFill>
                <a:latin typeface="IberPangea" panose="020B0504000000000000" pitchFamily="34" charset="0"/>
                <a:ea typeface="IberPangea" panose="020B0504000000000000" pitchFamily="34" charset="0"/>
                <a:cs typeface="IberPangea" panose="020B0504000000000000" pitchFamily="34" charset="0"/>
              </a:defRPr>
            </a:lvl1pPr>
          </a:lstStyle>
          <a:p>
            <a:r>
              <a:rPr lang="en-GB" dirty="0">
                <a:effectLst/>
              </a:rPr>
              <a:t>Title</a:t>
            </a:r>
            <a:endParaRPr lang="en-US" dirty="0"/>
          </a:p>
        </p:txBody>
      </p:sp>
      <p:sp>
        <p:nvSpPr>
          <p:cNvPr id="9" name="8 Marcador de texto"/>
          <p:cNvSpPr>
            <a:spLocks noGrp="1"/>
          </p:cNvSpPr>
          <p:nvPr>
            <p:ph type="body" sz="quarter" idx="12" hasCustomPrompt="1"/>
          </p:nvPr>
        </p:nvSpPr>
        <p:spPr>
          <a:xfrm>
            <a:off x="5652873" y="2204865"/>
            <a:ext cx="5937345" cy="377926"/>
          </a:xfrm>
          <a:prstGeom prst="rect">
            <a:avLst/>
          </a:prstGeom>
        </p:spPr>
        <p:txBody>
          <a:bodyPr lIns="0" tIns="43279" rIns="86557" bIns="43279"/>
          <a:lstStyle>
            <a:lvl1pPr marL="324442" indent="-324442">
              <a:buNone/>
              <a:defRPr lang="en-GB" sz="1700" b="0" kern="1200" baseline="0" dirty="0">
                <a:solidFill>
                  <a:srgbClr val="5C881A"/>
                </a:solidFill>
                <a:latin typeface="IberPangea" panose="020B0504000000000000" pitchFamily="34" charset="0"/>
                <a:ea typeface="IberPangea" panose="020B0504000000000000" pitchFamily="34" charset="0"/>
                <a:cs typeface="IberPangea" panose="020B0504000000000000" pitchFamily="34" charset="0"/>
              </a:defRPr>
            </a:lvl1pPr>
          </a:lstStyle>
          <a:p>
            <a:pPr marL="0" lvl="0" indent="0" algn="l" defTabSz="432590" rtl="0" eaLnBrk="0" fontAlgn="base" hangingPunct="0">
              <a:spcBef>
                <a:spcPct val="20000"/>
              </a:spcBef>
              <a:spcAft>
                <a:spcPct val="0"/>
              </a:spcAft>
            </a:pPr>
            <a:r>
              <a:rPr lang="es-ES" dirty="0"/>
              <a:t>Date</a:t>
            </a:r>
            <a:endParaRPr lang="en-GB" dirty="0"/>
          </a:p>
        </p:txBody>
      </p:sp>
    </p:spTree>
    <p:extLst>
      <p:ext uri="{BB962C8B-B14F-4D97-AF65-F5344CB8AC3E}">
        <p14:creationId xmlns:p14="http://schemas.microsoft.com/office/powerpoint/2010/main" val="365329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361722" y="116634"/>
            <a:ext cx="5229044" cy="576063"/>
          </a:xfrm>
          <a:prstGeom prst="rect">
            <a:avLst/>
          </a:prstGeom>
        </p:spPr>
        <p:txBody>
          <a:bodyPr lIns="0" tIns="43279" rIns="86557" bIns="43279" anchor="ctr" anchorCtr="0"/>
          <a:lstStyle>
            <a:lvl1pPr marL="0" indent="0">
              <a:buNone/>
              <a:defRPr sz="1700" b="1">
                <a:solidFill>
                  <a:srgbClr val="00A443"/>
                </a:solidFill>
                <a:latin typeface="IberPangea" panose="020B0504000000000000" pitchFamily="34" charset="0"/>
                <a:ea typeface="IberPangea" panose="020B0504000000000000" pitchFamily="34" charset="0"/>
                <a:cs typeface="IberPangea" panose="020B0504000000000000" pitchFamily="34" charset="0"/>
              </a:defRPr>
            </a:lvl1pPr>
          </a:lstStyle>
          <a:p>
            <a:pPr lvl="0"/>
            <a:r>
              <a:rPr lang="es-ES" dirty="0" err="1"/>
              <a:t>Title</a:t>
            </a:r>
            <a:endParaRPr lang="en-GB" dirty="0"/>
          </a:p>
        </p:txBody>
      </p:sp>
      <p:sp>
        <p:nvSpPr>
          <p:cNvPr id="4" name="6 Título"/>
          <p:cNvSpPr>
            <a:spLocks noGrp="1"/>
          </p:cNvSpPr>
          <p:nvPr>
            <p:ph type="title" hasCustomPrompt="1"/>
          </p:nvPr>
        </p:nvSpPr>
        <p:spPr>
          <a:xfrm>
            <a:off x="6361722" y="764709"/>
            <a:ext cx="5228495" cy="5617041"/>
          </a:xfrm>
          <a:prstGeom prst="rect">
            <a:avLst/>
          </a:prstGeom>
        </p:spPr>
        <p:txBody>
          <a:bodyPr lIns="0" tIns="102233" rIns="86537" bIns="43268"/>
          <a:lstStyle>
            <a:lvl1pPr algn="l">
              <a:defRPr sz="4199" b="1">
                <a:solidFill>
                  <a:srgbClr val="00A443"/>
                </a:solidFill>
                <a:latin typeface="IberPangea" panose="020B0504000000000000" pitchFamily="34" charset="0"/>
                <a:ea typeface="IberPangea" panose="020B0504000000000000" pitchFamily="34" charset="0"/>
                <a:cs typeface="IberPangea" panose="020B0504000000000000" pitchFamily="34" charset="0"/>
              </a:defRPr>
            </a:lvl1pPr>
          </a:lstStyle>
          <a:p>
            <a:r>
              <a:rPr lang="en-GB" dirty="0">
                <a:effectLst/>
              </a:rPr>
              <a:t>Title Chapter</a:t>
            </a:r>
            <a:endParaRPr lang="en-US" dirty="0"/>
          </a:p>
        </p:txBody>
      </p:sp>
      <p:sp>
        <p:nvSpPr>
          <p:cNvPr id="5" name="4 Rectángulo"/>
          <p:cNvSpPr/>
          <p:nvPr userDrawn="1"/>
        </p:nvSpPr>
        <p:spPr>
          <a:xfrm rot="5400000">
            <a:off x="8940240" y="-1885816"/>
            <a:ext cx="72010" cy="5229041"/>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7"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Tree>
    <p:extLst>
      <p:ext uri="{BB962C8B-B14F-4D97-AF65-F5344CB8AC3E}">
        <p14:creationId xmlns:p14="http://schemas.microsoft.com/office/powerpoint/2010/main" val="11292872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7" name="16 Marcador de texto"/>
          <p:cNvSpPr>
            <a:spLocks noGrp="1"/>
          </p:cNvSpPr>
          <p:nvPr>
            <p:ph type="body" sz="quarter" idx="10" hasCustomPrompt="1"/>
          </p:nvPr>
        </p:nvSpPr>
        <p:spPr>
          <a:xfrm>
            <a:off x="601788"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dirty="0">
                <a:effectLst/>
              </a:rPr>
              <a:t>Left text box</a:t>
            </a:r>
            <a:endParaRPr lang="en-GB" dirty="0"/>
          </a:p>
        </p:txBody>
      </p:sp>
      <p:sp>
        <p:nvSpPr>
          <p:cNvPr id="19" name="18 Marcador de texto"/>
          <p:cNvSpPr>
            <a:spLocks noGrp="1"/>
          </p:cNvSpPr>
          <p:nvPr>
            <p:ph type="body" sz="quarter" idx="11" hasCustomPrompt="1"/>
          </p:nvPr>
        </p:nvSpPr>
        <p:spPr>
          <a:xfrm>
            <a:off x="6361724" y="836616"/>
            <a:ext cx="5229044"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601786" y="2133601"/>
            <a:ext cx="5228492" cy="3743325"/>
          </a:xfrm>
          <a:prstGeom prst="rect">
            <a:avLst/>
          </a:prstGeom>
        </p:spPr>
        <p:txBody>
          <a:bodyPr lIns="86557" tIns="43279" rIns="86557" bIns="43279"/>
          <a:lstStyle>
            <a:lvl1pPr>
              <a:defRPr/>
            </a:lvl1pPr>
          </a:lstStyle>
          <a:p>
            <a:r>
              <a:rPr lang="es-ES" err="1"/>
              <a:t>Image</a:t>
            </a:r>
            <a:endParaRPr lang="en-GB"/>
          </a:p>
        </p:txBody>
      </p:sp>
      <p:sp>
        <p:nvSpPr>
          <p:cNvPr id="5" name="4 Marcador de texto"/>
          <p:cNvSpPr>
            <a:spLocks noGrp="1"/>
          </p:cNvSpPr>
          <p:nvPr>
            <p:ph type="body" sz="quarter" idx="15" hasCustomPrompt="1"/>
          </p:nvPr>
        </p:nvSpPr>
        <p:spPr>
          <a:xfrm>
            <a:off x="6361726" y="2133601"/>
            <a:ext cx="5228492" cy="3743325"/>
          </a:xfrm>
          <a:prstGeom prst="rect">
            <a:avLst/>
          </a:prstGeom>
        </p:spPr>
        <p:txBody>
          <a:bodyPr lIns="86557" tIns="43279" rIns="86557" bIns="43279"/>
          <a:lstStyle>
            <a:lvl1pPr marL="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19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601786" y="5949951"/>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61571551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7" name="16 Marcador de texto"/>
          <p:cNvSpPr>
            <a:spLocks noGrp="1"/>
          </p:cNvSpPr>
          <p:nvPr>
            <p:ph type="body" sz="quarter" idx="10" hasCustomPrompt="1"/>
          </p:nvPr>
        </p:nvSpPr>
        <p:spPr>
          <a:xfrm>
            <a:off x="601788"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6361726" y="2133601"/>
            <a:ext cx="5228492" cy="3743325"/>
          </a:xfrm>
          <a:prstGeom prst="rect">
            <a:avLst/>
          </a:prstGeom>
        </p:spPr>
        <p:txBody>
          <a:bodyPr lIns="86557" tIns="43279" rIns="86557" bIns="43279"/>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6362275" y="5949951"/>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6365813" y="836616"/>
            <a:ext cx="5229044"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601237" y="2133601"/>
            <a:ext cx="5228492" cy="3743325"/>
          </a:xfrm>
          <a:prstGeom prst="rect">
            <a:avLst/>
          </a:prstGeom>
        </p:spPr>
        <p:txBody>
          <a:bodyPr lIns="86557" tIns="43279" rIns="86557" bIns="43279"/>
          <a:lstStyle>
            <a:lvl1pPr marL="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19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12955414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4"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6"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7" name="2 Marcador de texto"/>
          <p:cNvSpPr>
            <a:spLocks noGrp="1"/>
          </p:cNvSpPr>
          <p:nvPr>
            <p:ph type="body" sz="quarter" idx="10" hasCustomPrompt="1"/>
          </p:nvPr>
        </p:nvSpPr>
        <p:spPr>
          <a:xfrm>
            <a:off x="601786" y="836617"/>
            <a:ext cx="10988430" cy="2448370"/>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601786" y="3429003"/>
            <a:ext cx="10988430" cy="2448272"/>
          </a:xfrm>
          <a:prstGeom prst="rect">
            <a:avLst/>
          </a:prstGeom>
        </p:spPr>
        <p:txBody>
          <a:bodyPr lIns="86557" tIns="43279" rIns="86557" bIns="43279"/>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601786" y="5949951"/>
            <a:ext cx="10988430"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410249907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7" name="16 Marcador de texto"/>
          <p:cNvSpPr>
            <a:spLocks noGrp="1"/>
          </p:cNvSpPr>
          <p:nvPr>
            <p:ph type="body" sz="quarter" idx="10" hasCustomPrompt="1"/>
          </p:nvPr>
        </p:nvSpPr>
        <p:spPr>
          <a:xfrm>
            <a:off x="601788"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6361724" y="836616"/>
            <a:ext cx="5229044"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601786" y="2133601"/>
            <a:ext cx="5228492" cy="3743325"/>
          </a:xfrm>
          <a:prstGeom prst="rect">
            <a:avLst/>
          </a:prstGeom>
        </p:spPr>
        <p:txBody>
          <a:bodyPr lIns="86557" tIns="43279" rIns="86557" bIns="43279"/>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6361726" y="2133601"/>
            <a:ext cx="5228492" cy="3743325"/>
          </a:xfrm>
          <a:prstGeom prst="rect">
            <a:avLst/>
          </a:prstGeom>
        </p:spPr>
        <p:txBody>
          <a:bodyPr lIns="86557" tIns="43279" rIns="86557" bIns="43279"/>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6366182" y="5949280"/>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601787" y="5949280"/>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1"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520162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7" name="16 Marcador de texto"/>
          <p:cNvSpPr>
            <a:spLocks noGrp="1"/>
          </p:cNvSpPr>
          <p:nvPr>
            <p:ph type="body" sz="quarter" idx="10" hasCustomPrompt="1"/>
          </p:nvPr>
        </p:nvSpPr>
        <p:spPr>
          <a:xfrm>
            <a:off x="601788"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6361724" y="836616"/>
            <a:ext cx="5229044"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601786" y="2133604"/>
            <a:ext cx="5228492" cy="1655440"/>
          </a:xfrm>
          <a:prstGeom prst="rect">
            <a:avLst/>
          </a:prstGeom>
        </p:spPr>
        <p:txBody>
          <a:bodyPr lIns="86557" tIns="43279" rIns="86557" bIns="43279"/>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601787" y="3861049"/>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601786" y="4293098"/>
            <a:ext cx="5228492" cy="1582737"/>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601786" y="5949280"/>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6361723" y="2132858"/>
            <a:ext cx="5228492"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6361726" y="3860304"/>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6361723" y="4292353"/>
            <a:ext cx="5228492" cy="1582737"/>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6361723" y="5948536"/>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5"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85158926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7" name="16 Marcador de texto"/>
          <p:cNvSpPr>
            <a:spLocks noGrp="1"/>
          </p:cNvSpPr>
          <p:nvPr>
            <p:ph type="body" sz="quarter" idx="10" hasCustomPrompt="1"/>
          </p:nvPr>
        </p:nvSpPr>
        <p:spPr>
          <a:xfrm>
            <a:off x="601788"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6361724" y="836616"/>
            <a:ext cx="5229044"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601784" y="2133604"/>
            <a:ext cx="2480958"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601786" y="3862314"/>
            <a:ext cx="2480958"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3349320" y="2132858"/>
            <a:ext cx="2480958"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3349320" y="3861570"/>
            <a:ext cx="2480958"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601786" y="4221091"/>
            <a:ext cx="2480958"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601788" y="5949801"/>
            <a:ext cx="2480958"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3349320" y="4220344"/>
            <a:ext cx="2480958"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3349323" y="5949055"/>
            <a:ext cx="2480958"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6361723" y="2132858"/>
            <a:ext cx="2480958"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6361725" y="3861570"/>
            <a:ext cx="2480958"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9109260" y="2132114"/>
            <a:ext cx="2480958"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9109260" y="3860824"/>
            <a:ext cx="2480958"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6361725" y="4220344"/>
            <a:ext cx="2480958"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6361727" y="5949055"/>
            <a:ext cx="2480958"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9109260" y="4219600"/>
            <a:ext cx="2480958" cy="165544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9109261" y="5948312"/>
            <a:ext cx="2480958"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3"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24"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058340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AB83-2C7F-4015-B1E2-25F0B2F43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71CC7-EF17-4C97-8CE1-28D28AC86E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F16B4-5EBA-443D-AF20-C25F8970E436}"/>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5" name="Footer Placeholder 4">
            <a:extLst>
              <a:ext uri="{FF2B5EF4-FFF2-40B4-BE49-F238E27FC236}">
                <a16:creationId xmlns:a16="http://schemas.microsoft.com/office/drawing/2014/main" id="{FD880DF9-05FD-468A-90EE-A6FB7E848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166DC-E017-4503-9915-A45B62B2A867}"/>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907864328"/>
      </p:ext>
    </p:extLst>
  </p:cSld>
  <p:clrMapOvr>
    <a:masterClrMapping/>
  </p:clrMapOvr>
  <p:transition spd="slow" advClick="0" advTm="1000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7" name="2 Marcador de texto"/>
          <p:cNvSpPr>
            <a:spLocks noGrp="1"/>
          </p:cNvSpPr>
          <p:nvPr>
            <p:ph type="body" sz="quarter" idx="10" hasCustomPrompt="1"/>
          </p:nvPr>
        </p:nvSpPr>
        <p:spPr>
          <a:xfrm>
            <a:off x="601786" y="836613"/>
            <a:ext cx="10988430" cy="576163"/>
          </a:xfrm>
          <a:prstGeom prst="rect">
            <a:avLst/>
          </a:prstGeom>
        </p:spPr>
        <p:txBody>
          <a:bodyPr lIns="0" tIns="43279" rIns="86557" bIns="43279"/>
          <a:lstStyle>
            <a:lvl1pPr marL="0" indent="0">
              <a:buNone/>
              <a:defRPr sz="2300" b="0" baseline="0">
                <a:solidFill>
                  <a:srgbClr val="5C881A"/>
                </a:solidFill>
                <a:latin typeface="IberPangea" panose="020B0504000000000000" pitchFamily="34" charset="0"/>
                <a:ea typeface="IberPangea" panose="020B0504000000000000" pitchFamily="34" charset="0"/>
                <a:cs typeface="IberPangea" panose="020B0504000000000000" pitchFamily="34" charset="0"/>
              </a:defRPr>
            </a:lvl1pPr>
          </a:lstStyle>
          <a:p>
            <a:pPr lvl="0"/>
            <a:r>
              <a:rPr lang="es-ES" dirty="0" err="1"/>
              <a:t>First</a:t>
            </a:r>
            <a:r>
              <a:rPr lang="es-ES" dirty="0"/>
              <a:t> </a:t>
            </a:r>
            <a:r>
              <a:rPr lang="es-ES" dirty="0" err="1"/>
              <a:t>text</a:t>
            </a:r>
            <a:endParaRPr lang="en-GB" dirty="0"/>
          </a:p>
        </p:txBody>
      </p:sp>
      <p:sp>
        <p:nvSpPr>
          <p:cNvPr id="3" name="2 Marcador de posición de imagen"/>
          <p:cNvSpPr>
            <a:spLocks noGrp="1"/>
          </p:cNvSpPr>
          <p:nvPr>
            <p:ph type="pic" sz="quarter" idx="13" hasCustomPrompt="1"/>
          </p:nvPr>
        </p:nvSpPr>
        <p:spPr>
          <a:xfrm>
            <a:off x="601786" y="1484787"/>
            <a:ext cx="10988430" cy="4392488"/>
          </a:xfrm>
          <a:prstGeom prst="rect">
            <a:avLst/>
          </a:prstGeom>
        </p:spPr>
        <p:txBody>
          <a:bodyPr lIns="86557" tIns="43279" rIns="86557" bIns="43279"/>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601786" y="5949951"/>
            <a:ext cx="10988430"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9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8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66"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35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9"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IberPangea" panose="020B0504000000000000" pitchFamily="34" charset="0"/>
                <a:ea typeface="IberPangea" panose="020B0504000000000000" pitchFamily="34" charset="0"/>
                <a:cs typeface="IberPangea" panose="020B0504000000000000" pitchFamily="34" charset="0"/>
              </a:defRPr>
            </a:lvl1pPr>
          </a:lstStyle>
          <a:p>
            <a:r>
              <a:rPr lang="es-ES" dirty="0" err="1"/>
              <a:t>Title</a:t>
            </a:r>
            <a:endParaRPr lang="en-US" dirty="0"/>
          </a:p>
        </p:txBody>
      </p:sp>
    </p:spTree>
    <p:extLst>
      <p:ext uri="{BB962C8B-B14F-4D97-AF65-F5344CB8AC3E}">
        <p14:creationId xmlns:p14="http://schemas.microsoft.com/office/powerpoint/2010/main" val="278322320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3" name="2 Marcador de posición de imagen"/>
          <p:cNvSpPr>
            <a:spLocks noGrp="1"/>
          </p:cNvSpPr>
          <p:nvPr>
            <p:ph type="pic" sz="quarter" idx="13" hasCustomPrompt="1"/>
          </p:nvPr>
        </p:nvSpPr>
        <p:spPr>
          <a:xfrm>
            <a:off x="601786" y="764708"/>
            <a:ext cx="10988430" cy="5617043"/>
          </a:xfrm>
          <a:prstGeom prst="rect">
            <a:avLst/>
          </a:prstGeom>
        </p:spPr>
        <p:txBody>
          <a:bodyPr lIns="86557" tIns="43279" rIns="86557" bIns="43279"/>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8"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IberPangea" panose="020B0504000000000000" pitchFamily="34" charset="0"/>
                <a:ea typeface="IberPangea" panose="020B0504000000000000" pitchFamily="34" charset="0"/>
                <a:cs typeface="IberPangea" panose="020B0504000000000000" pitchFamily="34" charset="0"/>
              </a:defRPr>
            </a:lvl1pPr>
          </a:lstStyle>
          <a:p>
            <a:r>
              <a:rPr lang="es-ES" dirty="0" err="1"/>
              <a:t>Title</a:t>
            </a:r>
            <a:endParaRPr lang="en-US" dirty="0"/>
          </a:p>
        </p:txBody>
      </p:sp>
    </p:spTree>
    <p:extLst>
      <p:ext uri="{BB962C8B-B14F-4D97-AF65-F5344CB8AC3E}">
        <p14:creationId xmlns:p14="http://schemas.microsoft.com/office/powerpoint/2010/main" val="191910898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4" y="692698"/>
            <a:ext cx="12192000" cy="5689054"/>
          </a:xfrm>
          <a:prstGeom prst="rect">
            <a:avLst/>
          </a:prstGeom>
          <a:ln w="28575">
            <a:noFill/>
          </a:ln>
        </p:spPr>
        <p:txBody>
          <a:bodyPr lIns="86557" tIns="43279" rIns="86557" bIns="43279"/>
          <a:lstStyle>
            <a:lvl1pPr>
              <a:defRPr/>
            </a:lvl1pPr>
          </a:lstStyle>
          <a:p>
            <a:r>
              <a:rPr lang="es-ES" err="1"/>
              <a:t>Image</a:t>
            </a:r>
            <a:endParaRPr lang="en-GB"/>
          </a:p>
        </p:txBody>
      </p:sp>
      <p:cxnSp>
        <p:nvCxnSpPr>
          <p:cNvPr id="7" name="6 Conector recto"/>
          <p:cNvCxnSpPr/>
          <p:nvPr userDrawn="1"/>
        </p:nvCxnSpPr>
        <p:spPr>
          <a:xfrm flipV="1">
            <a:off x="4" y="6381328"/>
            <a:ext cx="12192000" cy="422"/>
          </a:xfrm>
          <a:prstGeom prst="line">
            <a:avLst/>
          </a:prstGeom>
          <a:ln>
            <a:solidFill>
              <a:srgbClr val="00A443"/>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26646" y="692696"/>
            <a:ext cx="12192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IberPangea" panose="020B0504000000000000" pitchFamily="34" charset="0"/>
                <a:ea typeface="IberPangea" panose="020B0504000000000000" pitchFamily="34" charset="0"/>
                <a:cs typeface="IberPangea" panose="020B0504000000000000" pitchFamily="34" charset="0"/>
              </a:defRPr>
            </a:lvl1pPr>
          </a:lstStyle>
          <a:p>
            <a:r>
              <a:rPr lang="es-ES" dirty="0" err="1"/>
              <a:t>Title</a:t>
            </a:r>
            <a:endParaRPr lang="en-US" dirty="0"/>
          </a:p>
        </p:txBody>
      </p:sp>
    </p:spTree>
    <p:extLst>
      <p:ext uri="{BB962C8B-B14F-4D97-AF65-F5344CB8AC3E}">
        <p14:creationId xmlns:p14="http://schemas.microsoft.com/office/powerpoint/2010/main" val="271585374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5" name="2 Marcador de texto"/>
          <p:cNvSpPr>
            <a:spLocks noGrp="1"/>
          </p:cNvSpPr>
          <p:nvPr>
            <p:ph type="body" sz="quarter" idx="10" hasCustomPrompt="1"/>
          </p:nvPr>
        </p:nvSpPr>
        <p:spPr>
          <a:xfrm>
            <a:off x="601786" y="836613"/>
            <a:ext cx="10988430" cy="93620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userDrawn="1"/>
        </p:nvCxnSpPr>
        <p:spPr>
          <a:xfrm flipH="1">
            <a:off x="601785" y="1844824"/>
            <a:ext cx="10988430" cy="0"/>
          </a:xfrm>
          <a:prstGeom prst="line">
            <a:avLst/>
          </a:prstGeom>
          <a:ln w="28575">
            <a:solidFill>
              <a:srgbClr val="00A443"/>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601785" y="1916832"/>
            <a:ext cx="11078308" cy="4175993"/>
          </a:xfrm>
          <a:prstGeom prst="rect">
            <a:avLst/>
          </a:prstGeom>
        </p:spPr>
        <p:txBody>
          <a:bodyPr lIns="0" tIns="43279" rIns="0" bIns="43279"/>
          <a:lstStyle>
            <a:lvl1pPr marL="324516" indent="-324516">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dirty="0"/>
              <a:t> </a:t>
            </a:r>
            <a:r>
              <a:rPr lang="es-ES" dirty="0" err="1"/>
              <a:t>text</a:t>
            </a:r>
            <a:endParaRPr lang="en-GB" dirty="0"/>
          </a:p>
        </p:txBody>
      </p:sp>
      <p:sp>
        <p:nvSpPr>
          <p:cNvPr id="10"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30268252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solidFill>
                <a:srgbClr val="00A443"/>
              </a:solidFill>
            </a:endParaRPr>
          </a:p>
        </p:txBody>
      </p:sp>
      <p:sp>
        <p:nvSpPr>
          <p:cNvPr id="5" name="2 Marcador de texto"/>
          <p:cNvSpPr>
            <a:spLocks noGrp="1"/>
          </p:cNvSpPr>
          <p:nvPr>
            <p:ph type="body" sz="quarter" idx="10" hasCustomPrompt="1"/>
          </p:nvPr>
        </p:nvSpPr>
        <p:spPr>
          <a:xfrm>
            <a:off x="601786" y="836613"/>
            <a:ext cx="10988430" cy="2808412"/>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userDrawn="1"/>
        </p:nvCxnSpPr>
        <p:spPr>
          <a:xfrm flipH="1">
            <a:off x="601785" y="3717032"/>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601785" y="3789041"/>
            <a:ext cx="11078308" cy="2303785"/>
          </a:xfrm>
          <a:prstGeom prst="rect">
            <a:avLst/>
          </a:prstGeom>
        </p:spPr>
        <p:txBody>
          <a:bodyPr lIns="0" tIns="43279" rIns="0" bIns="43279"/>
          <a:lstStyle>
            <a:lvl1pPr marL="324516" indent="-324516">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6251444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5" name="2 Marcador de texto"/>
          <p:cNvSpPr>
            <a:spLocks noGrp="1"/>
          </p:cNvSpPr>
          <p:nvPr>
            <p:ph type="body" sz="quarter" idx="10" hasCustomPrompt="1"/>
          </p:nvPr>
        </p:nvSpPr>
        <p:spPr>
          <a:xfrm>
            <a:off x="601786" y="836613"/>
            <a:ext cx="10988430" cy="1584275"/>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601789" y="2564445"/>
            <a:ext cx="10988981" cy="1800659"/>
          </a:xfrm>
          <a:prstGeom prst="rect">
            <a:avLst/>
          </a:prstGeom>
        </p:spPr>
        <p:txBody>
          <a:bodyPr lIns="0" tIns="43279" rIns="0" bIns="43279"/>
          <a:lstStyle>
            <a:lvl1pPr marL="324516" indent="-324516">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492896"/>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601786" y="4437113"/>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4509120"/>
            <a:ext cx="10988430" cy="1799605"/>
          </a:xfrm>
          <a:prstGeom prst="rect">
            <a:avLst/>
          </a:prstGeom>
        </p:spPr>
        <p:txBody>
          <a:bodyPr lIns="0" tIns="43279" rIns="0" bIns="43279"/>
          <a:lstStyle>
            <a:lvl1pPr marL="0" indent="0" algn="l" defTabSz="432590"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65143716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5" name="2 Marcador de texto"/>
          <p:cNvSpPr>
            <a:spLocks noGrp="1"/>
          </p:cNvSpPr>
          <p:nvPr>
            <p:ph type="body" sz="quarter" idx="10" hasCustomPrompt="1"/>
          </p:nvPr>
        </p:nvSpPr>
        <p:spPr>
          <a:xfrm>
            <a:off x="601786" y="836613"/>
            <a:ext cx="10988430" cy="1584275"/>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601789" y="2564445"/>
            <a:ext cx="10988981" cy="1800659"/>
          </a:xfrm>
          <a:prstGeom prst="rect">
            <a:avLst/>
          </a:prstGeom>
        </p:spPr>
        <p:txBody>
          <a:bodyPr lIns="0" tIns="43279" rIns="0" bIns="43279"/>
          <a:lstStyle>
            <a:lvl1pPr marL="324516" indent="-324516">
              <a:buNone/>
              <a:defRPr lang="en-GB" sz="23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492896"/>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601786" y="4437113"/>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4509120"/>
            <a:ext cx="10988430" cy="1799605"/>
          </a:xfrm>
          <a:prstGeom prst="rect">
            <a:avLst/>
          </a:prstGeom>
        </p:spPr>
        <p:txBody>
          <a:bodyPr lIns="0" tIns="43279" rIns="0" bIns="43279"/>
          <a:lstStyle>
            <a:lvl1pPr marL="0" indent="0" algn="l" defTabSz="432590" rtl="0" eaLnBrk="0" fontAlgn="base" hangingPunct="0">
              <a:spcBef>
                <a:spcPct val="20000"/>
              </a:spcBef>
              <a:spcAft>
                <a:spcPct val="0"/>
              </a:spcAft>
              <a:buNone/>
              <a:defRPr lang="en-GB" sz="23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17180836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5" name="2 Marcador de texto"/>
          <p:cNvSpPr>
            <a:spLocks noGrp="1"/>
          </p:cNvSpPr>
          <p:nvPr>
            <p:ph type="body" sz="quarter" idx="10" hasCustomPrompt="1"/>
          </p:nvPr>
        </p:nvSpPr>
        <p:spPr>
          <a:xfrm>
            <a:off x="601786" y="836613"/>
            <a:ext cx="10988430" cy="1152227"/>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601789" y="2132857"/>
            <a:ext cx="10988981" cy="1368151"/>
          </a:xfrm>
          <a:prstGeom prst="rect">
            <a:avLst/>
          </a:prstGeom>
        </p:spPr>
        <p:txBody>
          <a:bodyPr lIns="0" tIns="43279" rIns="0" bIns="43279"/>
          <a:lstStyle>
            <a:lvl1pPr marL="324516" indent="-324516">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060848"/>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601786" y="4941168"/>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3639121"/>
            <a:ext cx="10988430" cy="1230039"/>
          </a:xfrm>
          <a:prstGeom prst="rect">
            <a:avLst/>
          </a:prstGeom>
        </p:spPr>
        <p:txBody>
          <a:bodyPr lIns="0" tIns="43279" rIns="0" bIns="43279"/>
          <a:lstStyle>
            <a:lvl1pPr marL="0" indent="0" algn="l" defTabSz="432590"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n-GB">
                <a:effectLst/>
              </a:rPr>
              <a:t>Third </a:t>
            </a:r>
            <a:r>
              <a:rPr lang="en-GB" err="1">
                <a:effectLst/>
              </a:rPr>
              <a:t>tetx</a:t>
            </a:r>
            <a:endParaRPr lang="en-GB"/>
          </a:p>
        </p:txBody>
      </p:sp>
      <p:cxnSp>
        <p:nvCxnSpPr>
          <p:cNvPr id="12" name="11 Conector recto"/>
          <p:cNvCxnSpPr/>
          <p:nvPr userDrawn="1"/>
        </p:nvCxnSpPr>
        <p:spPr>
          <a:xfrm flipH="1">
            <a:off x="601786" y="3573017"/>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601786" y="5013325"/>
            <a:ext cx="10988430" cy="1295400"/>
          </a:xfrm>
          <a:prstGeom prst="rect">
            <a:avLst/>
          </a:prstGeom>
        </p:spPr>
        <p:txBody>
          <a:bodyPr lIns="0" tIns="43279" rIns="0" bIns="43279"/>
          <a:lstStyle>
            <a:lvl1pPr marL="0" indent="0" algn="l" defTabSz="432590"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n-GB">
                <a:effectLst/>
              </a:rPr>
              <a:t>Fourth text</a:t>
            </a:r>
            <a:endParaRPr lang="en-GB"/>
          </a:p>
        </p:txBody>
      </p:sp>
      <p:sp>
        <p:nvSpPr>
          <p:cNvPr id="14"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74961414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5" name="2 Marcador de texto"/>
          <p:cNvSpPr>
            <a:spLocks noGrp="1"/>
          </p:cNvSpPr>
          <p:nvPr>
            <p:ph type="body" sz="quarter" idx="10" hasCustomPrompt="1"/>
          </p:nvPr>
        </p:nvSpPr>
        <p:spPr>
          <a:xfrm>
            <a:off x="601786" y="836613"/>
            <a:ext cx="10988430"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601789" y="2132857"/>
            <a:ext cx="10988981" cy="1368151"/>
          </a:xfrm>
          <a:prstGeom prst="rect">
            <a:avLst/>
          </a:prstGeom>
        </p:spPr>
        <p:txBody>
          <a:bodyPr lIns="0" tIns="43279" rIns="0" bIns="43279"/>
          <a:lstStyle>
            <a:lvl1pPr marL="324516" indent="-324516">
              <a:buNone/>
              <a:defRPr lang="en-GB" sz="23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060848"/>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601786" y="4941168"/>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3639121"/>
            <a:ext cx="10988430" cy="1230039"/>
          </a:xfrm>
          <a:prstGeom prst="rect">
            <a:avLst/>
          </a:prstGeom>
        </p:spPr>
        <p:txBody>
          <a:bodyPr lIns="0" tIns="43279" rIns="0" bIns="43279"/>
          <a:lstStyle>
            <a:lvl1pPr marL="324442" indent="-324442">
              <a:buNone/>
              <a:defRPr lang="en-GB" sz="23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userDrawn="1"/>
        </p:nvCxnSpPr>
        <p:spPr>
          <a:xfrm flipH="1">
            <a:off x="601786" y="3573017"/>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601786" y="5013325"/>
            <a:ext cx="10988430" cy="1295400"/>
          </a:xfrm>
          <a:prstGeom prst="rect">
            <a:avLst/>
          </a:prstGeom>
        </p:spPr>
        <p:txBody>
          <a:bodyPr lIns="0" tIns="43279" rIns="0" bIns="43279"/>
          <a:lstStyle>
            <a:lvl1pPr marL="324442" indent="-324442">
              <a:buNone/>
              <a:defRPr lang="en-GB" sz="23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Fourth</a:t>
            </a:r>
            <a:r>
              <a:rPr lang="es-ES"/>
              <a:t> </a:t>
            </a:r>
            <a:r>
              <a:rPr lang="es-ES" err="1"/>
              <a:t>text</a:t>
            </a:r>
            <a:endParaRPr lang="en-GB"/>
          </a:p>
        </p:txBody>
      </p:sp>
      <p:sp>
        <p:nvSpPr>
          <p:cNvPr id="14"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3951425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5" name="2 Marcador de texto"/>
          <p:cNvSpPr>
            <a:spLocks noGrp="1"/>
          </p:cNvSpPr>
          <p:nvPr>
            <p:ph type="body" sz="quarter" idx="10" hasCustomPrompt="1"/>
          </p:nvPr>
        </p:nvSpPr>
        <p:spPr>
          <a:xfrm>
            <a:off x="601976" y="836613"/>
            <a:ext cx="5228305" cy="1368251"/>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601789" y="2348880"/>
            <a:ext cx="10988981" cy="1152129"/>
          </a:xfrm>
          <a:prstGeom prst="rect">
            <a:avLst/>
          </a:prstGeom>
        </p:spPr>
        <p:txBody>
          <a:bodyPr lIns="0" tIns="43279" rIns="0" bIns="43279"/>
          <a:lstStyle>
            <a:lvl1pPr marL="324516" indent="-324516">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276872"/>
            <a:ext cx="10988430" cy="0"/>
          </a:xfrm>
          <a:prstGeom prst="line">
            <a:avLst/>
          </a:prstGeom>
          <a:ln w="57150">
            <a:solidFill>
              <a:srgbClr val="00A443"/>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3639125"/>
            <a:ext cx="10988430" cy="1158031"/>
          </a:xfrm>
          <a:prstGeom prst="rect">
            <a:avLst/>
          </a:prstGeom>
        </p:spPr>
        <p:txBody>
          <a:bodyPr lIns="0" tIns="43279" rIns="0" bIns="43279"/>
          <a:lstStyle>
            <a:lvl1pPr marL="324442" indent="-32444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userDrawn="1"/>
        </p:nvCxnSpPr>
        <p:spPr>
          <a:xfrm flipH="1">
            <a:off x="601786" y="3573017"/>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601786" y="4941172"/>
            <a:ext cx="10988430" cy="1224136"/>
          </a:xfrm>
          <a:prstGeom prst="rect">
            <a:avLst/>
          </a:prstGeom>
        </p:spPr>
        <p:txBody>
          <a:bodyPr lIns="0" tIns="43279" rIns="0" bIns="43279"/>
          <a:lstStyle>
            <a:lvl1pPr marL="324442" indent="-32444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6361724" y="908624"/>
            <a:ext cx="5228304" cy="12962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userDrawn="1"/>
        </p:nvCxnSpPr>
        <p:spPr>
          <a:xfrm flipH="1">
            <a:off x="601786" y="4869161"/>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602336" y="6237312"/>
            <a:ext cx="10988430" cy="0"/>
          </a:xfrm>
          <a:prstGeom prst="line">
            <a:avLst/>
          </a:prstGeom>
          <a:ln w="57150">
            <a:solidFill>
              <a:srgbClr val="00A443"/>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8"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6241917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371E-CAAE-4809-96DD-9399FFD401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AD4021-64A8-4C25-ABA8-72C786BBC4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20FADA-9BC8-493C-B16C-82600E5FAE35}"/>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5" name="Footer Placeholder 4">
            <a:extLst>
              <a:ext uri="{FF2B5EF4-FFF2-40B4-BE49-F238E27FC236}">
                <a16:creationId xmlns:a16="http://schemas.microsoft.com/office/drawing/2014/main" id="{93DB2BDD-4002-45CA-B466-7E28CBB99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30ABE-099B-425C-A542-E8565406FF47}"/>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121508855"/>
      </p:ext>
    </p:extLst>
  </p:cSld>
  <p:clrMapOvr>
    <a:masterClrMapping/>
  </p:clrMapOvr>
  <p:transition spd="slow" advClick="0" advTm="1000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601976" y="836613"/>
            <a:ext cx="5228305" cy="1368251"/>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601789" y="2348880"/>
            <a:ext cx="10988981" cy="2520280"/>
          </a:xfrm>
          <a:prstGeom prst="rect">
            <a:avLst/>
          </a:prstGeom>
        </p:spPr>
        <p:txBody>
          <a:bodyPr lIns="0" tIns="43279" rIns="0" bIns="43279"/>
          <a:lstStyle>
            <a:lvl1pPr marL="0" indent="0" algn="l" defTabSz="432590"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276872"/>
            <a:ext cx="1098843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5085187"/>
            <a:ext cx="10988430" cy="1158031"/>
          </a:xfrm>
          <a:prstGeom prst="rect">
            <a:avLst/>
          </a:prstGeom>
        </p:spPr>
        <p:txBody>
          <a:bodyPr lIns="0" tIns="43279" rIns="0" bIns="43279"/>
          <a:lstStyle>
            <a:lvl1pPr marL="324442" indent="-324442">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6361724" y="908624"/>
            <a:ext cx="5228304" cy="12962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userDrawn="1"/>
        </p:nvCxnSpPr>
        <p:spPr>
          <a:xfrm flipH="1">
            <a:off x="601786" y="5013176"/>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8" name="17 Rectángulo"/>
          <p:cNvSpPr/>
          <p:nvPr userDrawn="1"/>
        </p:nvSpPr>
        <p:spPr>
          <a:xfrm rot="5400000">
            <a:off x="8940240" y="-190707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2"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44283020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3" name="2 Marcador de texto"/>
          <p:cNvSpPr>
            <a:spLocks noGrp="1"/>
          </p:cNvSpPr>
          <p:nvPr>
            <p:ph type="body" sz="quarter" idx="13" hasCustomPrompt="1"/>
          </p:nvPr>
        </p:nvSpPr>
        <p:spPr>
          <a:xfrm>
            <a:off x="601789" y="2348880"/>
            <a:ext cx="10988981" cy="3960441"/>
          </a:xfrm>
          <a:prstGeom prst="rect">
            <a:avLst/>
          </a:prstGeom>
        </p:spPr>
        <p:txBody>
          <a:bodyPr lIns="0" tIns="43279" rIns="0" bIns="43279"/>
          <a:lstStyle>
            <a:lvl1pPr marL="324516" indent="-324516">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276872"/>
            <a:ext cx="1098843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601976" y="836613"/>
            <a:ext cx="5228305" cy="1368251"/>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6361724" y="908624"/>
            <a:ext cx="5228304" cy="12962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263183016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601789" y="2348880"/>
            <a:ext cx="10988981" cy="936105"/>
          </a:xfrm>
          <a:prstGeom prst="rect">
            <a:avLst/>
          </a:prstGeom>
        </p:spPr>
        <p:txBody>
          <a:bodyPr lIns="0" tIns="43279" rIns="0" bIns="43279"/>
          <a:lstStyle>
            <a:lvl1pPr marL="324516" indent="-324516">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276872"/>
            <a:ext cx="1098843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601788" y="3356993"/>
            <a:ext cx="5228491" cy="2808312"/>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6361724" y="3356993"/>
            <a:ext cx="5229044" cy="2808312"/>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5" name="14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601976" y="836613"/>
            <a:ext cx="5228305" cy="1368251"/>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6361724" y="908624"/>
            <a:ext cx="5228304" cy="12962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277353594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0" name="9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3" name="2 Marcador de texto"/>
          <p:cNvSpPr>
            <a:spLocks noGrp="1"/>
          </p:cNvSpPr>
          <p:nvPr>
            <p:ph type="body" sz="quarter" idx="10" hasCustomPrompt="1"/>
          </p:nvPr>
        </p:nvSpPr>
        <p:spPr>
          <a:xfrm>
            <a:off x="601785" y="836615"/>
            <a:ext cx="5228495" cy="5402690"/>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6361724" y="836613"/>
            <a:ext cx="5228495" cy="5400699"/>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072987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601788" y="836613"/>
            <a:ext cx="5228491"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4" y="836613"/>
            <a:ext cx="5229044"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userDrawn="1"/>
        </p:nvCxnSpPr>
        <p:spPr>
          <a:xfrm flipH="1">
            <a:off x="601785" y="1628800"/>
            <a:ext cx="5228495"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6352324" y="1628800"/>
            <a:ext cx="522849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601788" y="1700810"/>
            <a:ext cx="5228491" cy="446449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6361724" y="1700810"/>
            <a:ext cx="5229044" cy="446449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5" name="14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7975691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7" name="16 Marcador de texto"/>
          <p:cNvSpPr>
            <a:spLocks noGrp="1"/>
          </p:cNvSpPr>
          <p:nvPr>
            <p:ph type="body" sz="quarter" idx="10" hasCustomPrompt="1"/>
          </p:nvPr>
        </p:nvSpPr>
        <p:spPr>
          <a:xfrm>
            <a:off x="601790" y="836613"/>
            <a:ext cx="10988430"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8" name="6 Marcador de texto"/>
          <p:cNvSpPr>
            <a:spLocks noGrp="1"/>
          </p:cNvSpPr>
          <p:nvPr>
            <p:ph type="body" sz="quarter" idx="13"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sp>
        <p:nvSpPr>
          <p:cNvPr id="11" name="16 Marcador de texto"/>
          <p:cNvSpPr>
            <a:spLocks noGrp="1"/>
          </p:cNvSpPr>
          <p:nvPr>
            <p:ph type="body" sz="quarter" idx="14" hasCustomPrompt="1"/>
          </p:nvPr>
        </p:nvSpPr>
        <p:spPr>
          <a:xfrm>
            <a:off x="601788" y="1700810"/>
            <a:ext cx="5228491" cy="4464496"/>
          </a:xfrm>
          <a:prstGeom prst="rect">
            <a:avLst/>
          </a:prstGeom>
          <a:ln w="28575">
            <a:solidFill>
              <a:srgbClr val="5C881A"/>
            </a:solidFill>
          </a:ln>
        </p:spPr>
        <p:txBody>
          <a:bodyPr lIns="102233" tIns="34078"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6361724" y="1700810"/>
            <a:ext cx="5229044" cy="4464496"/>
          </a:xfrm>
          <a:prstGeom prst="rect">
            <a:avLst/>
          </a:prstGeom>
          <a:ln w="28575">
            <a:solidFill>
              <a:srgbClr val="5C881A"/>
            </a:solidFill>
          </a:ln>
        </p:spPr>
        <p:txBody>
          <a:bodyPr lIns="102233" tIns="34078"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71841881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7" name="16 Marcador de texto"/>
          <p:cNvSpPr>
            <a:spLocks noGrp="1"/>
          </p:cNvSpPr>
          <p:nvPr>
            <p:ph type="body" sz="quarter" idx="10" hasCustomPrompt="1"/>
          </p:nvPr>
        </p:nvSpPr>
        <p:spPr>
          <a:xfrm>
            <a:off x="601788" y="836613"/>
            <a:ext cx="5228491"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4" y="836613"/>
            <a:ext cx="5229044"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6361724" y="1700810"/>
            <a:ext cx="5229044" cy="4464496"/>
          </a:xfrm>
          <a:prstGeom prst="rect">
            <a:avLst/>
          </a:prstGeom>
          <a:ln w="28575">
            <a:solidFill>
              <a:srgbClr val="5C881A"/>
            </a:solidFill>
          </a:ln>
        </p:spPr>
        <p:txBody>
          <a:bodyPr lIns="102233" tIns="34078"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601788" y="1700810"/>
            <a:ext cx="5228491" cy="446449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0"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97736388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01786" y="2348882"/>
            <a:ext cx="5228492" cy="3816424"/>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6361726" y="2349501"/>
            <a:ext cx="5228492" cy="3816350"/>
          </a:xfrm>
          <a:prstGeom prst="rect">
            <a:avLst/>
          </a:prstGeom>
        </p:spPr>
        <p:txBody>
          <a:bodyPr lIns="86557" tIns="43279" rIns="86557" bIns="43279"/>
          <a:lstStyle>
            <a:lvl1pPr>
              <a:defRPr/>
            </a:lvl1pPr>
          </a:lstStyle>
          <a:p>
            <a:r>
              <a:rPr lang="es-ES" err="1"/>
              <a:t>Graphic</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4"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057950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01786" y="2348883"/>
            <a:ext cx="5228492" cy="2952327"/>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6361726" y="2349501"/>
            <a:ext cx="5228492" cy="2952270"/>
          </a:xfrm>
          <a:prstGeom prst="rect">
            <a:avLst/>
          </a:prstGeom>
        </p:spPr>
        <p:txBody>
          <a:bodyPr lIns="86557" tIns="43279" rIns="86557" bIns="43279"/>
          <a:lstStyle>
            <a:lvl1pPr marL="324442" marR="0" indent="-324442" algn="l" defTabSz="432590"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cxnSp>
        <p:nvCxnSpPr>
          <p:cNvPr id="14" name="13 Conector recto"/>
          <p:cNvCxnSpPr/>
          <p:nvPr userDrawn="1"/>
        </p:nvCxnSpPr>
        <p:spPr>
          <a:xfrm>
            <a:off x="601789" y="552716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601786" y="5589240"/>
            <a:ext cx="10988430" cy="719485"/>
          </a:xfrm>
          <a:prstGeom prst="rect">
            <a:avLst/>
          </a:prstGeom>
        </p:spPr>
        <p:txBody>
          <a:bodyPr lIns="0" tIns="43279" rIns="0" bIns="43279"/>
          <a:lstStyle>
            <a:lvl1pPr marL="324442" indent="-324442">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a:t>Cuarto bloque de texto</a:t>
            </a:r>
            <a:endParaRPr lang="en-GB"/>
          </a:p>
        </p:txBody>
      </p:sp>
      <p:sp>
        <p:nvSpPr>
          <p:cNvPr id="16"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40942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01786" y="2348883"/>
            <a:ext cx="5228492" cy="2952327"/>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cxnSp>
        <p:nvCxnSpPr>
          <p:cNvPr id="14" name="13 Conector recto"/>
          <p:cNvCxnSpPr/>
          <p:nvPr userDrawn="1"/>
        </p:nvCxnSpPr>
        <p:spPr>
          <a:xfrm>
            <a:off x="601789" y="552716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601786" y="5589240"/>
            <a:ext cx="10988430" cy="719485"/>
          </a:xfrm>
          <a:prstGeom prst="rect">
            <a:avLst/>
          </a:prstGeom>
        </p:spPr>
        <p:txBody>
          <a:bodyPr lIns="0" tIns="43279" rIns="0" bIns="43279"/>
          <a:lstStyle>
            <a:lvl1pPr marL="324442" indent="-324442">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Fourth</a:t>
            </a:r>
            <a:r>
              <a:rPr lang="es-ES"/>
              <a:t> </a:t>
            </a:r>
            <a:r>
              <a:rPr lang="es-ES" err="1"/>
              <a:t>text</a:t>
            </a:r>
            <a:endParaRPr lang="en-GB"/>
          </a:p>
        </p:txBody>
      </p:sp>
      <p:sp>
        <p:nvSpPr>
          <p:cNvPr id="5" name="4 Marcador de tabla"/>
          <p:cNvSpPr>
            <a:spLocks noGrp="1"/>
          </p:cNvSpPr>
          <p:nvPr>
            <p:ph type="tbl" sz="quarter" idx="16" hasCustomPrompt="1"/>
          </p:nvPr>
        </p:nvSpPr>
        <p:spPr>
          <a:xfrm>
            <a:off x="6361726" y="2349503"/>
            <a:ext cx="5228492" cy="2951708"/>
          </a:xfrm>
          <a:prstGeom prst="rect">
            <a:avLst/>
          </a:prstGeom>
        </p:spPr>
        <p:txBody>
          <a:bodyPr lIns="86557" tIns="43279" rIns="86557" bIns="43279"/>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82663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D30D-B6CA-4424-AA9D-E1961CA26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D431B-88A9-4AAC-977F-C18CCCE34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0FE5E-4D0C-4987-94F0-0D084C412A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ABE2DA-E0C3-4390-B8FC-DE6D621313EF}"/>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6" name="Footer Placeholder 5">
            <a:extLst>
              <a:ext uri="{FF2B5EF4-FFF2-40B4-BE49-F238E27FC236}">
                <a16:creationId xmlns:a16="http://schemas.microsoft.com/office/drawing/2014/main" id="{5AAD0858-FEF0-42BD-9063-0AEEA3D58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F1B2C-A7EF-46C2-A647-BD711C74ED5E}"/>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71162837"/>
      </p:ext>
    </p:extLst>
  </p:cSld>
  <p:clrMapOvr>
    <a:masterClrMapping/>
  </p:clrMapOvr>
  <p:transition spd="slow" advClick="0" advTm="1000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361726" y="2348882"/>
            <a:ext cx="5228492" cy="3816424"/>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601786" y="2349501"/>
            <a:ext cx="5228492" cy="3816350"/>
          </a:xfrm>
          <a:prstGeom prst="rect">
            <a:avLst/>
          </a:prstGeom>
        </p:spPr>
        <p:txBody>
          <a:bodyPr lIns="86557" tIns="43279" rIns="86557" bIns="43279"/>
          <a:lstStyle>
            <a:lvl1pPr>
              <a:defRPr/>
            </a:lvl1pPr>
          </a:lstStyle>
          <a:p>
            <a:r>
              <a:rPr lang="es-ES" err="1"/>
              <a:t>Graph</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4"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322171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361724" y="2348883"/>
            <a:ext cx="5228495" cy="2952327"/>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601785" y="2349500"/>
            <a:ext cx="5228495" cy="2952270"/>
          </a:xfrm>
          <a:prstGeom prst="rect">
            <a:avLst/>
          </a:prstGeom>
        </p:spPr>
        <p:txBody>
          <a:bodyPr lIns="86557" tIns="43279" rIns="86557" bIns="43279"/>
          <a:lstStyle>
            <a:lvl1pPr>
              <a:defRPr/>
            </a:lvl1pPr>
          </a:lstStyle>
          <a:p>
            <a:r>
              <a:rPr lang="es-ES" err="1"/>
              <a:t>Graph</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cxnSp>
        <p:nvCxnSpPr>
          <p:cNvPr id="14" name="13 Conector recto"/>
          <p:cNvCxnSpPr/>
          <p:nvPr userDrawn="1"/>
        </p:nvCxnSpPr>
        <p:spPr>
          <a:xfrm>
            <a:off x="601789" y="552716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601786" y="5589240"/>
            <a:ext cx="10988430" cy="719485"/>
          </a:xfrm>
          <a:prstGeom prst="rect">
            <a:avLst/>
          </a:prstGeom>
        </p:spPr>
        <p:txBody>
          <a:bodyPr lIns="0" tIns="43279" rIns="0" bIns="43279"/>
          <a:lstStyle>
            <a:lvl1pPr marL="324442" indent="-324442">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Fourth</a:t>
            </a:r>
            <a:r>
              <a:rPr lang="es-ES"/>
              <a:t> </a:t>
            </a:r>
            <a:r>
              <a:rPr lang="es-ES" err="1"/>
              <a:t>text</a:t>
            </a:r>
            <a:endParaRPr lang="en-GB"/>
          </a:p>
        </p:txBody>
      </p:sp>
      <p:sp>
        <p:nvSpPr>
          <p:cNvPr id="16"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377706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361724" y="2348883"/>
            <a:ext cx="5228495" cy="2952327"/>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cxnSp>
        <p:nvCxnSpPr>
          <p:cNvPr id="14" name="13 Conector recto"/>
          <p:cNvCxnSpPr/>
          <p:nvPr userDrawn="1"/>
        </p:nvCxnSpPr>
        <p:spPr>
          <a:xfrm>
            <a:off x="601789" y="552716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601786" y="2348879"/>
            <a:ext cx="5228492" cy="2951783"/>
          </a:xfrm>
          <a:prstGeom prst="rect">
            <a:avLst/>
          </a:prstGeom>
        </p:spPr>
        <p:txBody>
          <a:bodyPr lIns="86557" tIns="43279" rIns="86557" bIns="43279"/>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601786" y="5589240"/>
            <a:ext cx="10988430" cy="719485"/>
          </a:xfrm>
          <a:prstGeom prst="rect">
            <a:avLst/>
          </a:prstGeom>
        </p:spPr>
        <p:txBody>
          <a:bodyPr lIns="0" tIns="43279" rIns="0" bIns="43279"/>
          <a:lstStyle>
            <a:lvl1pPr marL="324442" indent="-324442">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Fourth</a:t>
            </a:r>
            <a:r>
              <a:rPr lang="es-ES"/>
              <a:t> </a:t>
            </a:r>
            <a:r>
              <a:rPr lang="es-ES" err="1"/>
              <a:t>text</a:t>
            </a:r>
            <a:endParaRPr lang="en-GB"/>
          </a:p>
        </p:txBody>
      </p:sp>
      <p:sp>
        <p:nvSpPr>
          <p:cNvPr id="19"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049369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6361726" y="2349501"/>
            <a:ext cx="5228492" cy="3816350"/>
          </a:xfrm>
          <a:prstGeom prst="rect">
            <a:avLst/>
          </a:prstGeom>
        </p:spPr>
        <p:txBody>
          <a:bodyPr lIns="86557" tIns="43279" rIns="86557" bIns="43279"/>
          <a:lstStyle>
            <a:lvl1pPr>
              <a:defRPr/>
            </a:lvl1pPr>
          </a:lstStyle>
          <a:p>
            <a:r>
              <a:rPr lang="es-ES" err="1"/>
              <a:t>Graph</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601786" y="2349501"/>
            <a:ext cx="5228492" cy="3816350"/>
          </a:xfrm>
          <a:prstGeom prst="rect">
            <a:avLst/>
          </a:prstGeom>
        </p:spPr>
        <p:txBody>
          <a:bodyPr lIns="86557" tIns="43279" rIns="86557" bIns="43279"/>
          <a:lstStyle>
            <a:lvl1pPr>
              <a:defRPr/>
            </a:lvl1pPr>
          </a:lstStyle>
          <a:p>
            <a:r>
              <a:rPr lang="es-ES" err="1"/>
              <a:t>Graph</a:t>
            </a:r>
            <a:endParaRPr lang="en-GB"/>
          </a:p>
        </p:txBody>
      </p: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4"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15479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3" name="2 Marcador de tabla"/>
          <p:cNvSpPr>
            <a:spLocks noGrp="1"/>
          </p:cNvSpPr>
          <p:nvPr>
            <p:ph type="tbl" sz="quarter" idx="16" hasCustomPrompt="1"/>
          </p:nvPr>
        </p:nvSpPr>
        <p:spPr>
          <a:xfrm>
            <a:off x="601786" y="2349501"/>
            <a:ext cx="5228492" cy="3816350"/>
          </a:xfrm>
          <a:prstGeom prst="rect">
            <a:avLst/>
          </a:prstGeom>
        </p:spPr>
        <p:txBody>
          <a:bodyPr lIns="86557" tIns="43279" rIns="86557" bIns="43279"/>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6340218" y="2348881"/>
            <a:ext cx="5228492" cy="3816350"/>
          </a:xfrm>
          <a:prstGeom prst="rect">
            <a:avLst/>
          </a:prstGeom>
        </p:spPr>
        <p:txBody>
          <a:bodyPr lIns="86557" tIns="43279" rIns="86557" bIns="43279"/>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4040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601786" y="2349501"/>
            <a:ext cx="5228492" cy="3816350"/>
          </a:xfrm>
          <a:prstGeom prst="rect">
            <a:avLst/>
          </a:prstGeom>
        </p:spPr>
        <p:txBody>
          <a:bodyPr lIns="86557" tIns="43279" rIns="86557" bIns="43279"/>
          <a:lstStyle>
            <a:lvl1pPr>
              <a:defRPr/>
            </a:lvl1pPr>
          </a:lstStyle>
          <a:p>
            <a:r>
              <a:rPr lang="es-ES" err="1"/>
              <a:t>Graph</a:t>
            </a:r>
            <a:endParaRPr lang="en-GB"/>
          </a:p>
        </p:txBody>
      </p:sp>
      <p:sp>
        <p:nvSpPr>
          <p:cNvPr id="12" name="11 Rectángulo"/>
          <p:cNvSpPr/>
          <p:nvPr userDrawn="1"/>
        </p:nvSpPr>
        <p:spPr>
          <a:xfrm rot="5400000">
            <a:off x="3179902" y="-1885668"/>
            <a:ext cx="72262" cy="522849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13" name="12 Rectángulo"/>
          <p:cNvSpPr/>
          <p:nvPr userDrawn="1"/>
        </p:nvSpPr>
        <p:spPr>
          <a:xfrm rot="5400000">
            <a:off x="8940240" y="-1885816"/>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3" name="2 Marcador de tabla"/>
          <p:cNvSpPr>
            <a:spLocks noGrp="1"/>
          </p:cNvSpPr>
          <p:nvPr>
            <p:ph type="tbl" sz="quarter" idx="16" hasCustomPrompt="1"/>
          </p:nvPr>
        </p:nvSpPr>
        <p:spPr>
          <a:xfrm>
            <a:off x="6361726" y="2348880"/>
            <a:ext cx="5228492" cy="3816970"/>
          </a:xfrm>
          <a:prstGeom prst="rect">
            <a:avLst/>
          </a:prstGeom>
        </p:spPr>
        <p:txBody>
          <a:bodyPr lIns="86557" tIns="43279" rIns="86557" bIns="43279"/>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5" y="116635"/>
            <a:ext cx="5228495"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601788"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6361724" y="836613"/>
            <a:ext cx="5229044"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057383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601786" y="836613"/>
            <a:ext cx="10988980" cy="93620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userDrawn="1"/>
        </p:nvCxnSpPr>
        <p:spPr>
          <a:xfrm flipH="1">
            <a:off x="636814" y="1916832"/>
            <a:ext cx="10988430" cy="0"/>
          </a:xfrm>
          <a:prstGeom prst="line">
            <a:avLst/>
          </a:prstGeom>
          <a:ln w="28575">
            <a:solidFill>
              <a:srgbClr val="00A443"/>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601790" y="2060850"/>
            <a:ext cx="10988430" cy="4105002"/>
          </a:xfrm>
          <a:prstGeom prst="rect">
            <a:avLst/>
          </a:prstGeom>
        </p:spPr>
        <p:txBody>
          <a:bodyPr lIns="86557" tIns="43279" rIns="86557" bIns="43279"/>
          <a:lstStyle>
            <a:lvl1pPr>
              <a:defRPr/>
            </a:lvl1pPr>
          </a:lstStyle>
          <a:p>
            <a:r>
              <a:rPr lang="es-ES" err="1"/>
              <a:t>Table</a:t>
            </a:r>
            <a:endParaRPr lang="en-GB"/>
          </a:p>
        </p:txBody>
      </p:sp>
      <p:sp>
        <p:nvSpPr>
          <p:cNvPr id="14" name="13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sp>
        <p:nvSpPr>
          <p:cNvPr id="8"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904757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601786" y="836616"/>
            <a:ext cx="10988980" cy="864195"/>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userDrawn="1"/>
        </p:nvCxnSpPr>
        <p:spPr>
          <a:xfrm flipH="1">
            <a:off x="601786" y="1844824"/>
            <a:ext cx="10988430" cy="0"/>
          </a:xfrm>
          <a:prstGeom prst="line">
            <a:avLst/>
          </a:prstGeom>
          <a:ln w="28575">
            <a:solidFill>
              <a:srgbClr val="00A443"/>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601790" y="1916834"/>
            <a:ext cx="10988430" cy="3384376"/>
          </a:xfrm>
          <a:prstGeom prst="rect">
            <a:avLst/>
          </a:prstGeom>
        </p:spPr>
        <p:txBody>
          <a:bodyPr lIns="86557" tIns="43279" rIns="86557" bIns="43279"/>
          <a:lstStyle>
            <a:lvl1pPr>
              <a:defRPr/>
            </a:lvl1pPr>
          </a:lstStyle>
          <a:p>
            <a:r>
              <a:rPr lang="es-ES" err="1"/>
              <a:t>Table</a:t>
            </a:r>
            <a:endParaRPr lang="en-GB"/>
          </a:p>
        </p:txBody>
      </p:sp>
      <p:sp>
        <p:nvSpPr>
          <p:cNvPr id="14" name="13 Rectángulo"/>
          <p:cNvSpPr/>
          <p:nvPr userDrawn="1"/>
        </p:nvSpPr>
        <p:spPr>
          <a:xfrm rot="5400000">
            <a:off x="6060276"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8" tIns="43269" rIns="86538" bIns="43269" rtlCol="0" anchor="ctr"/>
          <a:lstStyle/>
          <a:p>
            <a:pPr algn="ctr"/>
            <a:endParaRPr lang="en-GB" sz="2699"/>
          </a:p>
        </p:txBody>
      </p:sp>
      <p:cxnSp>
        <p:nvCxnSpPr>
          <p:cNvPr id="8" name="7 Conector recto"/>
          <p:cNvCxnSpPr/>
          <p:nvPr userDrawn="1"/>
        </p:nvCxnSpPr>
        <p:spPr>
          <a:xfrm>
            <a:off x="601789" y="5373216"/>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601786" y="5445225"/>
            <a:ext cx="10988430" cy="863500"/>
          </a:xfrm>
          <a:prstGeom prst="rect">
            <a:avLst/>
          </a:prstGeom>
        </p:spPr>
        <p:txBody>
          <a:bodyPr lIns="0" tIns="43279" rIns="0" bIns="43279"/>
          <a:lstStyle>
            <a:lvl1pPr marL="324442" indent="-324442">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90" rtl="0" eaLnBrk="0" fontAlgn="base" hangingPunct="0">
              <a:spcBef>
                <a:spcPct val="20000"/>
              </a:spcBef>
              <a:spcAft>
                <a:spcPct val="0"/>
              </a:spcAft>
            </a:pPr>
            <a:r>
              <a:rPr lang="es-ES" err="1"/>
              <a:t>Fourth</a:t>
            </a:r>
            <a:r>
              <a:rPr lang="es-ES"/>
              <a:t> </a:t>
            </a:r>
            <a:r>
              <a:rPr lang="es-ES" err="1"/>
              <a:t>text</a:t>
            </a:r>
            <a:endParaRPr lang="en-GB"/>
          </a:p>
        </p:txBody>
      </p:sp>
      <p:sp>
        <p:nvSpPr>
          <p:cNvPr id="12" name="6 Marcador de texto"/>
          <p:cNvSpPr>
            <a:spLocks noGrp="1"/>
          </p:cNvSpPr>
          <p:nvPr>
            <p:ph type="body" sz="quarter" idx="12" hasCustomPrompt="1"/>
          </p:nvPr>
        </p:nvSpPr>
        <p:spPr>
          <a:xfrm>
            <a:off x="5830279" y="6381753"/>
            <a:ext cx="5494610"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601788"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90754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34060" y="1"/>
            <a:ext cx="1222606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marL="0" indent="0" algn="ctr">
              <a:buFont typeface="Arial" panose="020B0604020202020204" pitchFamily="34" charset="0"/>
              <a:buNone/>
            </a:pPr>
            <a:endParaRPr lang="en-GB" sz="1800"/>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9375" y="1358340"/>
            <a:ext cx="1695599" cy="1223854"/>
          </a:xfrm>
          <a:prstGeom prst="rect">
            <a:avLst/>
          </a:prstGeom>
        </p:spPr>
      </p:pic>
      <p:pic>
        <p:nvPicPr>
          <p:cNvPr id="11" name="1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796" y="1358340"/>
            <a:ext cx="1977691" cy="1223854"/>
          </a:xfrm>
          <a:prstGeom prst="rect">
            <a:avLst/>
          </a:prstGeom>
        </p:spPr>
      </p:pic>
      <p:sp>
        <p:nvSpPr>
          <p:cNvPr id="5" name="4 Rectángulo"/>
          <p:cNvSpPr/>
          <p:nvPr userDrawn="1"/>
        </p:nvSpPr>
        <p:spPr>
          <a:xfrm rot="5400000">
            <a:off x="6059993" y="-2875416"/>
            <a:ext cx="72017" cy="1098843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6" name="2 Marcador de texto"/>
          <p:cNvSpPr>
            <a:spLocks noGrp="1"/>
          </p:cNvSpPr>
          <p:nvPr>
            <p:ph type="body" sz="quarter" idx="10" hasCustomPrompt="1"/>
          </p:nvPr>
        </p:nvSpPr>
        <p:spPr>
          <a:xfrm>
            <a:off x="5652874" y="1772815"/>
            <a:ext cx="5923891" cy="432048"/>
          </a:xfrm>
          <a:prstGeom prst="rect">
            <a:avLst/>
          </a:prstGeom>
        </p:spPr>
        <p:txBody>
          <a:bodyPr lIns="0" tIns="43279" rIns="86557" bIns="44301" anchor="ctr" anchorCtr="0"/>
          <a:lstStyle>
            <a:lvl1pPr marL="0" indent="0">
              <a:buNone/>
              <a:defRPr sz="1700"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5652478" y="2654808"/>
            <a:ext cx="5937737" cy="4158443"/>
          </a:xfrm>
          <a:prstGeom prst="rect">
            <a:avLst/>
          </a:prstGeom>
        </p:spPr>
        <p:txBody>
          <a:bodyPr lIns="0" tIns="102233" rIns="86537" bIns="43268"/>
          <a:lstStyle>
            <a:lvl1pPr algn="l">
              <a:defRPr sz="4199"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5652873" y="2204865"/>
            <a:ext cx="5937345" cy="377926"/>
          </a:xfrm>
          <a:prstGeom prst="rect">
            <a:avLst/>
          </a:prstGeom>
        </p:spPr>
        <p:txBody>
          <a:bodyPr lIns="0" tIns="43279" rIns="86557" bIns="43279"/>
          <a:lstStyle>
            <a:lvl1pPr marL="324450" indent="-324450">
              <a:buNone/>
              <a:defRPr lang="en-GB" sz="17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a:t>Date</a:t>
            </a:r>
            <a:endParaRPr lang="en-GB"/>
          </a:p>
        </p:txBody>
      </p:sp>
    </p:spTree>
    <p:extLst>
      <p:ext uri="{BB962C8B-B14F-4D97-AF65-F5344CB8AC3E}">
        <p14:creationId xmlns:p14="http://schemas.microsoft.com/office/powerpoint/2010/main" val="2618763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361722" y="116634"/>
            <a:ext cx="5229043" cy="576063"/>
          </a:xfrm>
          <a:prstGeom prst="rect">
            <a:avLst/>
          </a:prstGeom>
        </p:spPr>
        <p:txBody>
          <a:bodyPr lIns="0" tIns="43279" rIns="86557" bIns="43279" anchor="ctr" anchorCtr="0"/>
          <a:lstStyle>
            <a:lvl1pPr marL="0" indent="0">
              <a:buNone/>
              <a:defRPr sz="1700" b="1">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4" name="6 Título"/>
          <p:cNvSpPr>
            <a:spLocks noGrp="1"/>
          </p:cNvSpPr>
          <p:nvPr>
            <p:ph type="title" hasCustomPrompt="1"/>
          </p:nvPr>
        </p:nvSpPr>
        <p:spPr>
          <a:xfrm>
            <a:off x="6361723" y="764709"/>
            <a:ext cx="5228493" cy="5617041"/>
          </a:xfrm>
          <a:prstGeom prst="rect">
            <a:avLst/>
          </a:prstGeom>
        </p:spPr>
        <p:txBody>
          <a:bodyPr lIns="0" tIns="102233" rIns="86537" bIns="43268"/>
          <a:lstStyle>
            <a:lvl1pPr algn="l">
              <a:defRPr sz="4199" b="1">
                <a:solidFill>
                  <a:srgbClr val="5C881A"/>
                </a:solidFill>
                <a:latin typeface="Arial" pitchFamily="34" charset="0"/>
                <a:cs typeface="Arial" pitchFamily="34" charset="0"/>
              </a:defRPr>
            </a:lvl1pPr>
          </a:lstStyle>
          <a:p>
            <a:r>
              <a:rPr lang="en-GB">
                <a:effectLst/>
              </a:rPr>
              <a:t>Title Chapter</a:t>
            </a:r>
            <a:endParaRPr lang="en-US"/>
          </a:p>
        </p:txBody>
      </p:sp>
      <p:sp>
        <p:nvSpPr>
          <p:cNvPr id="5" name="4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7"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421124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589E-CE61-4102-B4AA-CD813D1478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C6AFD2-D68F-4237-B3B8-CB11121BC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404846-42BF-4965-BF62-C74B859BC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58EDE-6811-4484-95F1-BC2FDDE62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FB3A4-A038-4DFE-8081-05037E04A6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991BB0-F4EF-44FB-9CCB-10D7EB6D2F28}"/>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8" name="Footer Placeholder 7">
            <a:extLst>
              <a:ext uri="{FF2B5EF4-FFF2-40B4-BE49-F238E27FC236}">
                <a16:creationId xmlns:a16="http://schemas.microsoft.com/office/drawing/2014/main" id="{933C6A78-87DE-40E8-A58D-32EF7ABB5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F496BD-1424-4184-8C78-BBADA2019750}"/>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1386698988"/>
      </p:ext>
    </p:extLst>
  </p:cSld>
  <p:clrMapOvr>
    <a:masterClrMapping/>
  </p:clrMapOvr>
  <p:transition spd="slow" advClick="0" advTm="10000">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7" name="16 Marcador de texto"/>
          <p:cNvSpPr>
            <a:spLocks noGrp="1"/>
          </p:cNvSpPr>
          <p:nvPr>
            <p:ph type="body" sz="quarter" idx="10" hasCustomPrompt="1"/>
          </p:nvPr>
        </p:nvSpPr>
        <p:spPr>
          <a:xfrm>
            <a:off x="601787"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6361725" y="836616"/>
            <a:ext cx="5229043"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601786" y="2133601"/>
            <a:ext cx="5228492" cy="3743325"/>
          </a:xfrm>
          <a:prstGeom prst="rect">
            <a:avLst/>
          </a:prstGeom>
        </p:spPr>
        <p:txBody>
          <a:bodyPr lIns="86557" tIns="43279" rIns="86557" bIns="43279"/>
          <a:lstStyle>
            <a:lvl1pPr>
              <a:defRPr/>
            </a:lvl1pPr>
          </a:lstStyle>
          <a:p>
            <a:r>
              <a:rPr lang="es-ES" err="1"/>
              <a:t>Image</a:t>
            </a:r>
            <a:endParaRPr lang="en-GB"/>
          </a:p>
        </p:txBody>
      </p:sp>
      <p:sp>
        <p:nvSpPr>
          <p:cNvPr id="5" name="4 Marcador de texto"/>
          <p:cNvSpPr>
            <a:spLocks noGrp="1"/>
          </p:cNvSpPr>
          <p:nvPr>
            <p:ph type="body" sz="quarter" idx="15" hasCustomPrompt="1"/>
          </p:nvPr>
        </p:nvSpPr>
        <p:spPr>
          <a:xfrm>
            <a:off x="6361725" y="2133601"/>
            <a:ext cx="5228492" cy="3743325"/>
          </a:xfrm>
          <a:prstGeom prst="rect">
            <a:avLst/>
          </a:prstGeom>
        </p:spPr>
        <p:txBody>
          <a:bodyPr lIns="86557" tIns="43279" rIns="86557" bIns="43279"/>
          <a:lstStyle>
            <a:lvl1pPr marL="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19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601786" y="5949951"/>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214751201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7" name="16 Marcador de texto"/>
          <p:cNvSpPr>
            <a:spLocks noGrp="1"/>
          </p:cNvSpPr>
          <p:nvPr>
            <p:ph type="body" sz="quarter" idx="10" hasCustomPrompt="1"/>
          </p:nvPr>
        </p:nvSpPr>
        <p:spPr>
          <a:xfrm>
            <a:off x="601785"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6361725" y="2133601"/>
            <a:ext cx="5228492" cy="3743325"/>
          </a:xfrm>
          <a:prstGeom prst="rect">
            <a:avLst/>
          </a:prstGeom>
        </p:spPr>
        <p:txBody>
          <a:bodyPr lIns="86557" tIns="43279" rIns="86557" bIns="43279"/>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6362275" y="5949951"/>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6365814" y="836616"/>
            <a:ext cx="5229043"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601237" y="2133601"/>
            <a:ext cx="5228492" cy="3743325"/>
          </a:xfrm>
          <a:prstGeom prst="rect">
            <a:avLst/>
          </a:prstGeom>
        </p:spPr>
        <p:txBody>
          <a:bodyPr lIns="86557" tIns="43279" rIns="86557" bIns="43279"/>
          <a:lstStyle>
            <a:lvl1pPr marL="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19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296891934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4"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6"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7" name="2 Marcador de texto"/>
          <p:cNvSpPr>
            <a:spLocks noGrp="1"/>
          </p:cNvSpPr>
          <p:nvPr>
            <p:ph type="body" sz="quarter" idx="10" hasCustomPrompt="1"/>
          </p:nvPr>
        </p:nvSpPr>
        <p:spPr>
          <a:xfrm>
            <a:off x="601786" y="836616"/>
            <a:ext cx="10988430" cy="2448370"/>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601786" y="3429002"/>
            <a:ext cx="10988430" cy="2448272"/>
          </a:xfrm>
          <a:prstGeom prst="rect">
            <a:avLst/>
          </a:prstGeom>
        </p:spPr>
        <p:txBody>
          <a:bodyPr lIns="86557" tIns="43279" rIns="86557" bIns="43279"/>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601786" y="5949951"/>
            <a:ext cx="10988430"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110475300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7" name="16 Marcador de texto"/>
          <p:cNvSpPr>
            <a:spLocks noGrp="1"/>
          </p:cNvSpPr>
          <p:nvPr>
            <p:ph type="body" sz="quarter" idx="10" hasCustomPrompt="1"/>
          </p:nvPr>
        </p:nvSpPr>
        <p:spPr>
          <a:xfrm>
            <a:off x="601787"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6361725" y="836616"/>
            <a:ext cx="5229043"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601786" y="2133601"/>
            <a:ext cx="5228492" cy="3743325"/>
          </a:xfrm>
          <a:prstGeom prst="rect">
            <a:avLst/>
          </a:prstGeom>
        </p:spPr>
        <p:txBody>
          <a:bodyPr lIns="86557" tIns="43279" rIns="86557" bIns="43279"/>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6361725" y="2133601"/>
            <a:ext cx="5228492" cy="3743325"/>
          </a:xfrm>
          <a:prstGeom prst="rect">
            <a:avLst/>
          </a:prstGeom>
        </p:spPr>
        <p:txBody>
          <a:bodyPr lIns="86557" tIns="43279" rIns="86557" bIns="43279"/>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6366184" y="5949280"/>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601787" y="5949280"/>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1"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7989946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7" name="16 Marcador de texto"/>
          <p:cNvSpPr>
            <a:spLocks noGrp="1"/>
          </p:cNvSpPr>
          <p:nvPr>
            <p:ph type="body" sz="quarter" idx="10" hasCustomPrompt="1"/>
          </p:nvPr>
        </p:nvSpPr>
        <p:spPr>
          <a:xfrm>
            <a:off x="601787"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6361725" y="836616"/>
            <a:ext cx="5229043"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601786" y="2133603"/>
            <a:ext cx="5228492" cy="1655440"/>
          </a:xfrm>
          <a:prstGeom prst="rect">
            <a:avLst/>
          </a:prstGeom>
        </p:spPr>
        <p:txBody>
          <a:bodyPr lIns="86557" tIns="43279" rIns="86557" bIns="43279"/>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601787" y="3861049"/>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601786" y="4293098"/>
            <a:ext cx="5228492" cy="1582737"/>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601786" y="5949280"/>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6361723" y="2132858"/>
            <a:ext cx="5228492"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6361725" y="3860304"/>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6361723" y="4292352"/>
            <a:ext cx="5228492" cy="1582737"/>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6361723" y="5948536"/>
            <a:ext cx="5228492"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5"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22516012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7" name="16 Marcador de texto"/>
          <p:cNvSpPr>
            <a:spLocks noGrp="1"/>
          </p:cNvSpPr>
          <p:nvPr>
            <p:ph type="body" sz="quarter" idx="10" hasCustomPrompt="1"/>
          </p:nvPr>
        </p:nvSpPr>
        <p:spPr>
          <a:xfrm>
            <a:off x="601787" y="836616"/>
            <a:ext cx="5228491" cy="122423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6361725" y="836616"/>
            <a:ext cx="5229043" cy="122423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601784" y="2133603"/>
            <a:ext cx="2480957"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601787" y="3862314"/>
            <a:ext cx="2480957"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3349320" y="2132858"/>
            <a:ext cx="2480957"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3349322" y="3861570"/>
            <a:ext cx="2480957"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601787" y="4221090"/>
            <a:ext cx="2480957"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601788" y="5949801"/>
            <a:ext cx="2480957"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3349322" y="4220344"/>
            <a:ext cx="2480957"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3349323" y="5949055"/>
            <a:ext cx="2480957"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6361724" y="2132858"/>
            <a:ext cx="2480957"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6361725" y="3861570"/>
            <a:ext cx="2480957"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9109260" y="2132113"/>
            <a:ext cx="2480957"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9109260" y="3860824"/>
            <a:ext cx="2480957"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6361725" y="4220344"/>
            <a:ext cx="2480957"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6361727" y="5949055"/>
            <a:ext cx="2480957"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9109260" y="4219600"/>
            <a:ext cx="2480957" cy="165544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9109261" y="5948312"/>
            <a:ext cx="2480957"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3"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24"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21290903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7" name="2 Marcador de texto"/>
          <p:cNvSpPr>
            <a:spLocks noGrp="1"/>
          </p:cNvSpPr>
          <p:nvPr>
            <p:ph type="body" sz="quarter" idx="10" hasCustomPrompt="1"/>
          </p:nvPr>
        </p:nvSpPr>
        <p:spPr>
          <a:xfrm>
            <a:off x="601786" y="836613"/>
            <a:ext cx="10988430" cy="576163"/>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601786" y="1484786"/>
            <a:ext cx="10988430" cy="4392488"/>
          </a:xfrm>
          <a:prstGeom prst="rect">
            <a:avLst/>
          </a:prstGeom>
        </p:spPr>
        <p:txBody>
          <a:bodyPr lIns="86557" tIns="43279" rIns="86557" bIns="43279"/>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601786" y="5949951"/>
            <a:ext cx="10988430" cy="358775"/>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201"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79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402"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9"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43693462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3" name="2 Marcador de posición de imagen"/>
          <p:cNvSpPr>
            <a:spLocks noGrp="1"/>
          </p:cNvSpPr>
          <p:nvPr>
            <p:ph type="pic" sz="quarter" idx="13" hasCustomPrompt="1"/>
          </p:nvPr>
        </p:nvSpPr>
        <p:spPr>
          <a:xfrm>
            <a:off x="601786" y="764708"/>
            <a:ext cx="10988430" cy="5617043"/>
          </a:xfrm>
          <a:prstGeom prst="rect">
            <a:avLst/>
          </a:prstGeom>
        </p:spPr>
        <p:txBody>
          <a:bodyPr lIns="86557" tIns="43279" rIns="86557" bIns="43279"/>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8"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10170984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3" y="692697"/>
            <a:ext cx="12192000" cy="5689054"/>
          </a:xfrm>
          <a:prstGeom prst="rect">
            <a:avLst/>
          </a:prstGeom>
          <a:ln w="28575">
            <a:noFill/>
          </a:ln>
        </p:spPr>
        <p:txBody>
          <a:bodyPr lIns="86557" tIns="43279" rIns="86557" bIns="43279"/>
          <a:lstStyle>
            <a:lvl1pPr>
              <a:defRPr/>
            </a:lvl1pPr>
          </a:lstStyle>
          <a:p>
            <a:r>
              <a:rPr lang="es-ES" err="1"/>
              <a:t>Image</a:t>
            </a:r>
            <a:endParaRPr lang="en-GB"/>
          </a:p>
        </p:txBody>
      </p:sp>
      <p:cxnSp>
        <p:nvCxnSpPr>
          <p:cNvPr id="7" name="6 Conector recto"/>
          <p:cNvCxnSpPr/>
          <p:nvPr userDrawn="1"/>
        </p:nvCxnSpPr>
        <p:spPr>
          <a:xfrm flipV="1">
            <a:off x="3" y="6381328"/>
            <a:ext cx="12192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26646" y="692696"/>
            <a:ext cx="12192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60077189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5" name="2 Marcador de texto"/>
          <p:cNvSpPr>
            <a:spLocks noGrp="1"/>
          </p:cNvSpPr>
          <p:nvPr>
            <p:ph type="body" sz="quarter" idx="10" hasCustomPrompt="1"/>
          </p:nvPr>
        </p:nvSpPr>
        <p:spPr>
          <a:xfrm>
            <a:off x="601786" y="836613"/>
            <a:ext cx="10988430" cy="93620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userDrawn="1"/>
        </p:nvCxnSpPr>
        <p:spPr>
          <a:xfrm flipH="1">
            <a:off x="601784" y="1844824"/>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601785" y="1916832"/>
            <a:ext cx="11078308" cy="4175993"/>
          </a:xfrm>
          <a:prstGeom prst="rect">
            <a:avLst/>
          </a:prstGeom>
        </p:spPr>
        <p:txBody>
          <a:bodyPr lIns="0" tIns="43279" rIns="0" bIns="43279"/>
          <a:lstStyle>
            <a:lvl1pPr marL="324524" indent="-324524">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1537642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E168-369B-492D-A555-6D56B4A885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5EA2AE-0A2E-4343-8010-A409858166FD}"/>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4" name="Footer Placeholder 3">
            <a:extLst>
              <a:ext uri="{FF2B5EF4-FFF2-40B4-BE49-F238E27FC236}">
                <a16:creationId xmlns:a16="http://schemas.microsoft.com/office/drawing/2014/main" id="{87C3A852-65B1-4CBD-8C1F-7606894929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78C5F-1E6E-41A8-8B1E-4A1B8B9638E9}"/>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972538498"/>
      </p:ext>
    </p:extLst>
  </p:cSld>
  <p:clrMapOvr>
    <a:masterClrMapping/>
  </p:clrMapOvr>
  <p:transition spd="slow" advClick="0" advTm="10000">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5" name="2 Marcador de texto"/>
          <p:cNvSpPr>
            <a:spLocks noGrp="1"/>
          </p:cNvSpPr>
          <p:nvPr>
            <p:ph type="body" sz="quarter" idx="10" hasCustomPrompt="1"/>
          </p:nvPr>
        </p:nvSpPr>
        <p:spPr>
          <a:xfrm>
            <a:off x="601786" y="836613"/>
            <a:ext cx="10988430" cy="2808412"/>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userDrawn="1"/>
        </p:nvCxnSpPr>
        <p:spPr>
          <a:xfrm flipH="1">
            <a:off x="601784" y="3717032"/>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601785" y="3789041"/>
            <a:ext cx="11078308" cy="2303785"/>
          </a:xfrm>
          <a:prstGeom prst="rect">
            <a:avLst/>
          </a:prstGeom>
        </p:spPr>
        <p:txBody>
          <a:bodyPr lIns="0" tIns="43279" rIns="0" bIns="43279"/>
          <a:lstStyle>
            <a:lvl1pPr marL="324524" indent="-324524">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09774887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5" name="2 Marcador de texto"/>
          <p:cNvSpPr>
            <a:spLocks noGrp="1"/>
          </p:cNvSpPr>
          <p:nvPr>
            <p:ph type="body" sz="quarter" idx="10" hasCustomPrompt="1"/>
          </p:nvPr>
        </p:nvSpPr>
        <p:spPr>
          <a:xfrm>
            <a:off x="601786" y="836613"/>
            <a:ext cx="10988430" cy="1584275"/>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601788" y="2564445"/>
            <a:ext cx="10988981" cy="1800659"/>
          </a:xfrm>
          <a:prstGeom prst="rect">
            <a:avLst/>
          </a:prstGeom>
        </p:spPr>
        <p:txBody>
          <a:bodyPr lIns="0" tIns="43279" rIns="0" bIns="43279"/>
          <a:lstStyle>
            <a:lvl1pPr marL="324524" indent="-324524">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492896"/>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601786" y="4437113"/>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4509120"/>
            <a:ext cx="10988430" cy="1799605"/>
          </a:xfrm>
          <a:prstGeom prst="rect">
            <a:avLst/>
          </a:prstGeom>
        </p:spPr>
        <p:txBody>
          <a:bodyPr lIns="0" tIns="43279" rIns="0" bIns="43279"/>
          <a:lstStyle>
            <a:lvl1pPr marL="0" indent="0" algn="l" defTabSz="432601"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4" name="6 Título"/>
          <p:cNvSpPr>
            <a:spLocks noGrp="1"/>
          </p:cNvSpPr>
          <p:nvPr>
            <p:ph type="title" hasCustomPrompt="1"/>
          </p:nvPr>
        </p:nvSpPr>
        <p:spPr>
          <a:xfrm>
            <a:off x="601787" y="116634"/>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92237771"/>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5" name="2 Marcador de texto"/>
          <p:cNvSpPr>
            <a:spLocks noGrp="1"/>
          </p:cNvSpPr>
          <p:nvPr>
            <p:ph type="body" sz="quarter" idx="10" hasCustomPrompt="1"/>
          </p:nvPr>
        </p:nvSpPr>
        <p:spPr>
          <a:xfrm>
            <a:off x="601786" y="836613"/>
            <a:ext cx="10988430" cy="1584275"/>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601788" y="2564445"/>
            <a:ext cx="10988981" cy="1800659"/>
          </a:xfrm>
          <a:prstGeom prst="rect">
            <a:avLst/>
          </a:prstGeom>
        </p:spPr>
        <p:txBody>
          <a:bodyPr lIns="0" tIns="43279" rIns="0" bIns="43279"/>
          <a:lstStyle>
            <a:lvl1pPr marL="324524" indent="-324524">
              <a:buNone/>
              <a:defRPr lang="en-GB" sz="23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492896"/>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601786" y="4437113"/>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4509120"/>
            <a:ext cx="10988430" cy="1799605"/>
          </a:xfrm>
          <a:prstGeom prst="rect">
            <a:avLst/>
          </a:prstGeom>
        </p:spPr>
        <p:txBody>
          <a:bodyPr lIns="0" tIns="43279" rIns="0" bIns="43279"/>
          <a:lstStyle>
            <a:lvl1pPr marL="0" indent="0" algn="l" defTabSz="432601" rtl="0" eaLnBrk="0" fontAlgn="base" hangingPunct="0">
              <a:spcBef>
                <a:spcPct val="20000"/>
              </a:spcBef>
              <a:spcAft>
                <a:spcPct val="0"/>
              </a:spcAft>
              <a:buNone/>
              <a:defRPr lang="en-GB" sz="23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26487911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5" name="2 Marcador de texto"/>
          <p:cNvSpPr>
            <a:spLocks noGrp="1"/>
          </p:cNvSpPr>
          <p:nvPr>
            <p:ph type="body" sz="quarter" idx="10" hasCustomPrompt="1"/>
          </p:nvPr>
        </p:nvSpPr>
        <p:spPr>
          <a:xfrm>
            <a:off x="601786" y="836613"/>
            <a:ext cx="10988430" cy="1152227"/>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601788" y="2132857"/>
            <a:ext cx="10988981" cy="1368151"/>
          </a:xfrm>
          <a:prstGeom prst="rect">
            <a:avLst/>
          </a:prstGeom>
        </p:spPr>
        <p:txBody>
          <a:bodyPr lIns="0" tIns="43279" rIns="0" bIns="43279"/>
          <a:lstStyle>
            <a:lvl1pPr marL="324524" indent="-324524">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060848"/>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601786" y="4941168"/>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3639121"/>
            <a:ext cx="10988430" cy="1230039"/>
          </a:xfrm>
          <a:prstGeom prst="rect">
            <a:avLst/>
          </a:prstGeom>
        </p:spPr>
        <p:txBody>
          <a:bodyPr lIns="0" tIns="43279" rIns="0" bIns="43279"/>
          <a:lstStyle>
            <a:lvl1pPr marL="0" indent="0" algn="l" defTabSz="432601"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n-GB">
                <a:effectLst/>
              </a:rPr>
              <a:t>Third </a:t>
            </a:r>
            <a:r>
              <a:rPr lang="en-GB" err="1">
                <a:effectLst/>
              </a:rPr>
              <a:t>tetx</a:t>
            </a:r>
            <a:endParaRPr lang="en-GB"/>
          </a:p>
        </p:txBody>
      </p:sp>
      <p:cxnSp>
        <p:nvCxnSpPr>
          <p:cNvPr id="12" name="11 Conector recto"/>
          <p:cNvCxnSpPr/>
          <p:nvPr userDrawn="1"/>
        </p:nvCxnSpPr>
        <p:spPr>
          <a:xfrm flipH="1">
            <a:off x="601786" y="3573017"/>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601786" y="5013325"/>
            <a:ext cx="10988430" cy="1295400"/>
          </a:xfrm>
          <a:prstGeom prst="rect">
            <a:avLst/>
          </a:prstGeom>
        </p:spPr>
        <p:txBody>
          <a:bodyPr lIns="0" tIns="43279" rIns="0" bIns="43279"/>
          <a:lstStyle>
            <a:lvl1pPr marL="0" indent="0" algn="l" defTabSz="432601"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n-GB">
                <a:effectLst/>
              </a:rPr>
              <a:t>Fourth text</a:t>
            </a:r>
            <a:endParaRPr lang="en-GB"/>
          </a:p>
        </p:txBody>
      </p:sp>
      <p:sp>
        <p:nvSpPr>
          <p:cNvPr id="14"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13875339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5" name="2 Marcador de texto"/>
          <p:cNvSpPr>
            <a:spLocks noGrp="1"/>
          </p:cNvSpPr>
          <p:nvPr>
            <p:ph type="body" sz="quarter" idx="10" hasCustomPrompt="1"/>
          </p:nvPr>
        </p:nvSpPr>
        <p:spPr>
          <a:xfrm>
            <a:off x="601786" y="836613"/>
            <a:ext cx="10988430"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601788" y="2132857"/>
            <a:ext cx="10988981" cy="1368151"/>
          </a:xfrm>
          <a:prstGeom prst="rect">
            <a:avLst/>
          </a:prstGeom>
        </p:spPr>
        <p:txBody>
          <a:bodyPr lIns="0" tIns="43279" rIns="0" bIns="43279"/>
          <a:lstStyle>
            <a:lvl1pPr marL="324524" indent="-324524">
              <a:buNone/>
              <a:defRPr lang="en-GB" sz="23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060848"/>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601786" y="4941168"/>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3639121"/>
            <a:ext cx="10988430" cy="1230039"/>
          </a:xfrm>
          <a:prstGeom prst="rect">
            <a:avLst/>
          </a:prstGeom>
        </p:spPr>
        <p:txBody>
          <a:bodyPr lIns="0" tIns="43279" rIns="0" bIns="43279"/>
          <a:lstStyle>
            <a:lvl1pPr marL="324450" indent="-324450">
              <a:buNone/>
              <a:defRPr lang="en-GB" sz="23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userDrawn="1"/>
        </p:nvCxnSpPr>
        <p:spPr>
          <a:xfrm flipH="1">
            <a:off x="601786" y="3573017"/>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601786" y="5013325"/>
            <a:ext cx="10988430" cy="1295400"/>
          </a:xfrm>
          <a:prstGeom prst="rect">
            <a:avLst/>
          </a:prstGeom>
        </p:spPr>
        <p:txBody>
          <a:bodyPr lIns="0" tIns="43279" rIns="0" bIns="43279"/>
          <a:lstStyle>
            <a:lvl1pPr marL="324450" indent="-324450">
              <a:buNone/>
              <a:defRPr lang="en-GB" sz="23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Fourth</a:t>
            </a:r>
            <a:r>
              <a:rPr lang="es-ES"/>
              <a:t> </a:t>
            </a:r>
            <a:r>
              <a:rPr lang="es-ES" err="1"/>
              <a:t>text</a:t>
            </a:r>
            <a:endParaRPr lang="en-GB"/>
          </a:p>
        </p:txBody>
      </p:sp>
      <p:sp>
        <p:nvSpPr>
          <p:cNvPr id="14"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94977102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5" name="2 Marcador de texto"/>
          <p:cNvSpPr>
            <a:spLocks noGrp="1"/>
          </p:cNvSpPr>
          <p:nvPr>
            <p:ph type="body" sz="quarter" idx="10" hasCustomPrompt="1"/>
          </p:nvPr>
        </p:nvSpPr>
        <p:spPr>
          <a:xfrm>
            <a:off x="601974" y="836613"/>
            <a:ext cx="5228305" cy="1368251"/>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601788" y="2348879"/>
            <a:ext cx="10988981" cy="1152129"/>
          </a:xfrm>
          <a:prstGeom prst="rect">
            <a:avLst/>
          </a:prstGeom>
        </p:spPr>
        <p:txBody>
          <a:bodyPr lIns="0" tIns="43279" rIns="0" bIns="43279"/>
          <a:lstStyle>
            <a:lvl1pPr marL="324524" indent="-324524">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276872"/>
            <a:ext cx="1098843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3639124"/>
            <a:ext cx="10988430" cy="1158031"/>
          </a:xfrm>
          <a:prstGeom prst="rect">
            <a:avLst/>
          </a:prstGeom>
        </p:spPr>
        <p:txBody>
          <a:bodyPr lIns="0" tIns="43279" rIns="0" bIns="43279"/>
          <a:lstStyle>
            <a:lvl1pPr marL="324450" indent="-32445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userDrawn="1"/>
        </p:nvCxnSpPr>
        <p:spPr>
          <a:xfrm flipH="1">
            <a:off x="601786" y="3573017"/>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601786" y="4941171"/>
            <a:ext cx="10988430" cy="1224136"/>
          </a:xfrm>
          <a:prstGeom prst="rect">
            <a:avLst/>
          </a:prstGeom>
        </p:spPr>
        <p:txBody>
          <a:bodyPr lIns="0" tIns="43279" rIns="0" bIns="43279"/>
          <a:lstStyle>
            <a:lvl1pPr marL="324450" indent="-32445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6361724" y="908624"/>
            <a:ext cx="5228304" cy="12962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userDrawn="1"/>
        </p:nvCxnSpPr>
        <p:spPr>
          <a:xfrm flipH="1">
            <a:off x="601786" y="4869161"/>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602334" y="6237312"/>
            <a:ext cx="1098843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8"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05267796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601974" y="836613"/>
            <a:ext cx="5228305" cy="1368251"/>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601788" y="2348880"/>
            <a:ext cx="10988981" cy="2520280"/>
          </a:xfrm>
          <a:prstGeom prst="rect">
            <a:avLst/>
          </a:prstGeom>
        </p:spPr>
        <p:txBody>
          <a:bodyPr lIns="0" tIns="43279" rIns="0" bIns="43279"/>
          <a:lstStyle>
            <a:lvl1pPr marL="0" indent="0" algn="l" defTabSz="432601"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276872"/>
            <a:ext cx="1098843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601786" y="5085186"/>
            <a:ext cx="10988430" cy="1158031"/>
          </a:xfrm>
          <a:prstGeom prst="rect">
            <a:avLst/>
          </a:prstGeom>
        </p:spPr>
        <p:txBody>
          <a:bodyPr lIns="0" tIns="43279" rIns="0" bIns="43279"/>
          <a:lstStyle>
            <a:lvl1pPr marL="324450" indent="-324450">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6361724" y="908624"/>
            <a:ext cx="5228304" cy="12962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userDrawn="1"/>
        </p:nvCxnSpPr>
        <p:spPr>
          <a:xfrm flipH="1">
            <a:off x="601786" y="5013176"/>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8" name="17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2"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6814555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3" name="2 Marcador de texto"/>
          <p:cNvSpPr>
            <a:spLocks noGrp="1"/>
          </p:cNvSpPr>
          <p:nvPr>
            <p:ph type="body" sz="quarter" idx="13" hasCustomPrompt="1"/>
          </p:nvPr>
        </p:nvSpPr>
        <p:spPr>
          <a:xfrm>
            <a:off x="601788" y="2348880"/>
            <a:ext cx="10988981" cy="3960441"/>
          </a:xfrm>
          <a:prstGeom prst="rect">
            <a:avLst/>
          </a:prstGeom>
        </p:spPr>
        <p:txBody>
          <a:bodyPr lIns="0" tIns="43279" rIns="0" bIns="43279"/>
          <a:lstStyle>
            <a:lvl1pPr marL="324524" indent="-324524">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276872"/>
            <a:ext cx="1098843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601974" y="836613"/>
            <a:ext cx="5228305" cy="1368251"/>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6361724" y="908624"/>
            <a:ext cx="5228304" cy="12962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332769893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601788" y="2348879"/>
            <a:ext cx="10988981" cy="936105"/>
          </a:xfrm>
          <a:prstGeom prst="rect">
            <a:avLst/>
          </a:prstGeom>
        </p:spPr>
        <p:txBody>
          <a:bodyPr lIns="0" tIns="43279" rIns="0" bIns="43279"/>
          <a:lstStyle>
            <a:lvl1pPr marL="324524" indent="-324524">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601786" y="2276872"/>
            <a:ext cx="1098843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601787" y="3356993"/>
            <a:ext cx="5228491" cy="2808312"/>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6361725" y="3356993"/>
            <a:ext cx="5229043" cy="2808312"/>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5" name="14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601974" y="836613"/>
            <a:ext cx="5228305" cy="1368251"/>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6361724" y="908624"/>
            <a:ext cx="5228304" cy="12962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172044646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0" name="9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3" name="2 Marcador de texto"/>
          <p:cNvSpPr>
            <a:spLocks noGrp="1"/>
          </p:cNvSpPr>
          <p:nvPr>
            <p:ph type="body" sz="quarter" idx="10" hasCustomPrompt="1"/>
          </p:nvPr>
        </p:nvSpPr>
        <p:spPr>
          <a:xfrm>
            <a:off x="601784" y="836614"/>
            <a:ext cx="5228493" cy="5402690"/>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6361724" y="836613"/>
            <a:ext cx="5228493" cy="5400699"/>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8475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D80C8-37A6-4BB1-BB61-3131B998036A}"/>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3" name="Footer Placeholder 2">
            <a:extLst>
              <a:ext uri="{FF2B5EF4-FFF2-40B4-BE49-F238E27FC236}">
                <a16:creationId xmlns:a16="http://schemas.microsoft.com/office/drawing/2014/main" id="{820BD048-F329-4BE7-8E95-56E605E1AB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F38F68-805E-42E0-BB79-AE10695C54C1}"/>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393950618"/>
      </p:ext>
    </p:extLst>
  </p:cSld>
  <p:clrMapOvr>
    <a:masterClrMapping/>
  </p:clrMapOvr>
  <p:transition spd="slow" advClick="0" advTm="10000">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601787" y="836613"/>
            <a:ext cx="5228491"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5" y="836613"/>
            <a:ext cx="5229043"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userDrawn="1"/>
        </p:nvCxnSpPr>
        <p:spPr>
          <a:xfrm flipH="1">
            <a:off x="601784" y="1628800"/>
            <a:ext cx="522849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6352323" y="1628800"/>
            <a:ext cx="522849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601787" y="1700809"/>
            <a:ext cx="5228491" cy="446449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6361725" y="1700809"/>
            <a:ext cx="5229043" cy="446449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5" name="14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75196920"/>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7" name="16 Marcador de texto"/>
          <p:cNvSpPr>
            <a:spLocks noGrp="1"/>
          </p:cNvSpPr>
          <p:nvPr>
            <p:ph type="body" sz="quarter" idx="10" hasCustomPrompt="1"/>
          </p:nvPr>
        </p:nvSpPr>
        <p:spPr>
          <a:xfrm>
            <a:off x="601789" y="836613"/>
            <a:ext cx="10988429"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8" name="6 Marcador de texto"/>
          <p:cNvSpPr>
            <a:spLocks noGrp="1"/>
          </p:cNvSpPr>
          <p:nvPr>
            <p:ph type="body" sz="quarter" idx="13"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sp>
        <p:nvSpPr>
          <p:cNvPr id="11" name="16 Marcador de texto"/>
          <p:cNvSpPr>
            <a:spLocks noGrp="1"/>
          </p:cNvSpPr>
          <p:nvPr>
            <p:ph type="body" sz="quarter" idx="14" hasCustomPrompt="1"/>
          </p:nvPr>
        </p:nvSpPr>
        <p:spPr>
          <a:xfrm>
            <a:off x="601787" y="1700809"/>
            <a:ext cx="5228491" cy="4464496"/>
          </a:xfrm>
          <a:prstGeom prst="rect">
            <a:avLst/>
          </a:prstGeom>
          <a:ln w="28575">
            <a:solidFill>
              <a:srgbClr val="5C881A"/>
            </a:solidFill>
          </a:ln>
        </p:spPr>
        <p:txBody>
          <a:bodyPr lIns="102233" tIns="34078"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6361725" y="1700809"/>
            <a:ext cx="5229043" cy="4464496"/>
          </a:xfrm>
          <a:prstGeom prst="rect">
            <a:avLst/>
          </a:prstGeom>
          <a:ln w="28575">
            <a:solidFill>
              <a:srgbClr val="5C881A"/>
            </a:solidFill>
          </a:ln>
        </p:spPr>
        <p:txBody>
          <a:bodyPr lIns="102233" tIns="34078"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67701218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7" name="16 Marcador de texto"/>
          <p:cNvSpPr>
            <a:spLocks noGrp="1"/>
          </p:cNvSpPr>
          <p:nvPr>
            <p:ph type="body" sz="quarter" idx="10" hasCustomPrompt="1"/>
          </p:nvPr>
        </p:nvSpPr>
        <p:spPr>
          <a:xfrm>
            <a:off x="601787" y="836613"/>
            <a:ext cx="5228491"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5" y="836613"/>
            <a:ext cx="5229043"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6361725" y="1700809"/>
            <a:ext cx="5229043" cy="4464496"/>
          </a:xfrm>
          <a:prstGeom prst="rect">
            <a:avLst/>
          </a:prstGeom>
          <a:ln w="28575">
            <a:solidFill>
              <a:srgbClr val="5C881A"/>
            </a:solidFill>
          </a:ln>
        </p:spPr>
        <p:txBody>
          <a:bodyPr lIns="102233" tIns="34078"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601787" y="1700809"/>
            <a:ext cx="5228491" cy="446449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0"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12066807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01786" y="2348881"/>
            <a:ext cx="5228492" cy="3816424"/>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6361725" y="2349500"/>
            <a:ext cx="5228492" cy="3816350"/>
          </a:xfrm>
          <a:prstGeom prst="rect">
            <a:avLst/>
          </a:prstGeom>
        </p:spPr>
        <p:txBody>
          <a:bodyPr lIns="86557" tIns="43279" rIns="86557" bIns="43279"/>
          <a:lstStyle>
            <a:lvl1pPr>
              <a:defRPr/>
            </a:lvl1pPr>
          </a:lstStyle>
          <a:p>
            <a:r>
              <a:rPr lang="es-ES" err="1"/>
              <a:t>Graphic</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4"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040755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01786" y="2348883"/>
            <a:ext cx="5228492" cy="2952327"/>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6361725" y="2349501"/>
            <a:ext cx="5228492" cy="2952270"/>
          </a:xfrm>
          <a:prstGeom prst="rect">
            <a:avLst/>
          </a:prstGeom>
        </p:spPr>
        <p:txBody>
          <a:bodyPr lIns="86557" tIns="43279" rIns="86557" bIns="43279"/>
          <a:lstStyle>
            <a:lvl1pPr marL="324450" marR="0" indent="-324450" algn="l" defTabSz="432601"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cxnSp>
        <p:nvCxnSpPr>
          <p:cNvPr id="14" name="13 Conector recto"/>
          <p:cNvCxnSpPr/>
          <p:nvPr userDrawn="1"/>
        </p:nvCxnSpPr>
        <p:spPr>
          <a:xfrm>
            <a:off x="601788" y="552716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601786" y="5589240"/>
            <a:ext cx="10988430" cy="719485"/>
          </a:xfrm>
          <a:prstGeom prst="rect">
            <a:avLst/>
          </a:prstGeom>
        </p:spPr>
        <p:txBody>
          <a:bodyPr lIns="0" tIns="43279" rIns="0" bIns="43279"/>
          <a:lstStyle>
            <a:lvl1pPr marL="324450" indent="-324450">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a:t>Cuarto bloque de texto</a:t>
            </a:r>
            <a:endParaRPr lang="en-GB"/>
          </a:p>
        </p:txBody>
      </p:sp>
      <p:sp>
        <p:nvSpPr>
          <p:cNvPr id="16"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81167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01786" y="2348883"/>
            <a:ext cx="5228492" cy="2952327"/>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cxnSp>
        <p:nvCxnSpPr>
          <p:cNvPr id="14" name="13 Conector recto"/>
          <p:cNvCxnSpPr/>
          <p:nvPr userDrawn="1"/>
        </p:nvCxnSpPr>
        <p:spPr>
          <a:xfrm>
            <a:off x="601788" y="552716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601786" y="5589240"/>
            <a:ext cx="10988430" cy="719485"/>
          </a:xfrm>
          <a:prstGeom prst="rect">
            <a:avLst/>
          </a:prstGeom>
        </p:spPr>
        <p:txBody>
          <a:bodyPr lIns="0" tIns="43279" rIns="0" bIns="43279"/>
          <a:lstStyle>
            <a:lvl1pPr marL="324450" indent="-324450">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Fourth</a:t>
            </a:r>
            <a:r>
              <a:rPr lang="es-ES"/>
              <a:t> </a:t>
            </a:r>
            <a:r>
              <a:rPr lang="es-ES" err="1"/>
              <a:t>text</a:t>
            </a:r>
            <a:endParaRPr lang="en-GB"/>
          </a:p>
        </p:txBody>
      </p:sp>
      <p:sp>
        <p:nvSpPr>
          <p:cNvPr id="5" name="4 Marcador de tabla"/>
          <p:cNvSpPr>
            <a:spLocks noGrp="1"/>
          </p:cNvSpPr>
          <p:nvPr>
            <p:ph type="tbl" sz="quarter" idx="16" hasCustomPrompt="1"/>
          </p:nvPr>
        </p:nvSpPr>
        <p:spPr>
          <a:xfrm>
            <a:off x="6361725" y="2349502"/>
            <a:ext cx="5228492" cy="2951708"/>
          </a:xfrm>
          <a:prstGeom prst="rect">
            <a:avLst/>
          </a:prstGeom>
        </p:spPr>
        <p:txBody>
          <a:bodyPr lIns="86557" tIns="43279" rIns="86557" bIns="43279"/>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5738694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361725" y="2348881"/>
            <a:ext cx="5228492" cy="3816424"/>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601786" y="2349500"/>
            <a:ext cx="5228492" cy="3816350"/>
          </a:xfrm>
          <a:prstGeom prst="rect">
            <a:avLst/>
          </a:prstGeom>
        </p:spPr>
        <p:txBody>
          <a:bodyPr lIns="86557" tIns="43279" rIns="86557" bIns="43279"/>
          <a:lstStyle>
            <a:lvl1pPr>
              <a:defRPr/>
            </a:lvl1pPr>
          </a:lstStyle>
          <a:p>
            <a:r>
              <a:rPr lang="es-ES" err="1"/>
              <a:t>Graph</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4"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021869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361724" y="2348883"/>
            <a:ext cx="5228493" cy="2952327"/>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601784" y="2349500"/>
            <a:ext cx="5228493" cy="2952270"/>
          </a:xfrm>
          <a:prstGeom prst="rect">
            <a:avLst/>
          </a:prstGeom>
        </p:spPr>
        <p:txBody>
          <a:bodyPr lIns="86557" tIns="43279" rIns="86557" bIns="43279"/>
          <a:lstStyle>
            <a:lvl1pPr>
              <a:defRPr/>
            </a:lvl1pPr>
          </a:lstStyle>
          <a:p>
            <a:r>
              <a:rPr lang="es-ES" err="1"/>
              <a:t>Graph</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cxnSp>
        <p:nvCxnSpPr>
          <p:cNvPr id="14" name="13 Conector recto"/>
          <p:cNvCxnSpPr/>
          <p:nvPr userDrawn="1"/>
        </p:nvCxnSpPr>
        <p:spPr>
          <a:xfrm>
            <a:off x="601788" y="552716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601786" y="5589240"/>
            <a:ext cx="10988430" cy="719485"/>
          </a:xfrm>
          <a:prstGeom prst="rect">
            <a:avLst/>
          </a:prstGeom>
        </p:spPr>
        <p:txBody>
          <a:bodyPr lIns="0" tIns="43279" rIns="0" bIns="43279"/>
          <a:lstStyle>
            <a:lvl1pPr marL="324450" indent="-324450">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Fourth</a:t>
            </a:r>
            <a:r>
              <a:rPr lang="es-ES"/>
              <a:t> </a:t>
            </a:r>
            <a:r>
              <a:rPr lang="es-ES" err="1"/>
              <a:t>text</a:t>
            </a:r>
            <a:endParaRPr lang="en-GB"/>
          </a:p>
        </p:txBody>
      </p:sp>
      <p:sp>
        <p:nvSpPr>
          <p:cNvPr id="16"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20232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6361724" y="2348883"/>
            <a:ext cx="5228493" cy="2952327"/>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cxnSp>
        <p:nvCxnSpPr>
          <p:cNvPr id="14" name="13 Conector recto"/>
          <p:cNvCxnSpPr/>
          <p:nvPr userDrawn="1"/>
        </p:nvCxnSpPr>
        <p:spPr>
          <a:xfrm>
            <a:off x="601788" y="552716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601786" y="2348879"/>
            <a:ext cx="5228492" cy="2951783"/>
          </a:xfrm>
          <a:prstGeom prst="rect">
            <a:avLst/>
          </a:prstGeom>
        </p:spPr>
        <p:txBody>
          <a:bodyPr lIns="86557" tIns="43279" rIns="86557" bIns="43279"/>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601786" y="5589240"/>
            <a:ext cx="10988430" cy="719485"/>
          </a:xfrm>
          <a:prstGeom prst="rect">
            <a:avLst/>
          </a:prstGeom>
        </p:spPr>
        <p:txBody>
          <a:bodyPr lIns="0" tIns="43279" rIns="0" bIns="43279"/>
          <a:lstStyle>
            <a:lvl1pPr marL="324450" indent="-324450">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Fourth</a:t>
            </a:r>
            <a:r>
              <a:rPr lang="es-ES"/>
              <a:t> </a:t>
            </a:r>
            <a:r>
              <a:rPr lang="es-ES" err="1"/>
              <a:t>text</a:t>
            </a:r>
            <a:endParaRPr lang="en-GB"/>
          </a:p>
        </p:txBody>
      </p:sp>
      <p:sp>
        <p:nvSpPr>
          <p:cNvPr id="19"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0255363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6361725" y="2349500"/>
            <a:ext cx="5228492" cy="3816350"/>
          </a:xfrm>
          <a:prstGeom prst="rect">
            <a:avLst/>
          </a:prstGeom>
        </p:spPr>
        <p:txBody>
          <a:bodyPr lIns="86557" tIns="43279" rIns="86557" bIns="43279"/>
          <a:lstStyle>
            <a:lvl1pPr>
              <a:defRPr/>
            </a:lvl1pPr>
          </a:lstStyle>
          <a:p>
            <a:r>
              <a:rPr lang="es-ES" err="1"/>
              <a:t>Graph</a:t>
            </a:r>
            <a:endParaRPr lang="en-GB"/>
          </a:p>
        </p:txBody>
      </p:sp>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601786" y="2349500"/>
            <a:ext cx="5228492" cy="3816350"/>
          </a:xfrm>
          <a:prstGeom prst="rect">
            <a:avLst/>
          </a:prstGeom>
        </p:spPr>
        <p:txBody>
          <a:bodyPr lIns="86557" tIns="43279" rIns="86557" bIns="43279"/>
          <a:lstStyle>
            <a:lvl1pPr>
              <a:defRPr/>
            </a:lvl1pPr>
          </a:lstStyle>
          <a:p>
            <a:r>
              <a:rPr lang="es-ES" err="1"/>
              <a:t>Graph</a:t>
            </a:r>
            <a:endParaRPr lang="en-GB"/>
          </a:p>
        </p:txBody>
      </p: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4"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30254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A516-0F75-4286-9DCA-1772C3B36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6589E8-ADF0-4F9E-AB6D-035F994F8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26BBD9-6857-450D-A6A4-677705766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17D61-4842-4AD7-9AE8-0CAA374F8D37}"/>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6" name="Footer Placeholder 5">
            <a:extLst>
              <a:ext uri="{FF2B5EF4-FFF2-40B4-BE49-F238E27FC236}">
                <a16:creationId xmlns:a16="http://schemas.microsoft.com/office/drawing/2014/main" id="{F8242FF0-2309-42C0-98CD-2DABA5A88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BC0E5-AA35-4A2F-968E-938EDF5B1320}"/>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3674160375"/>
      </p:ext>
    </p:extLst>
  </p:cSld>
  <p:clrMapOvr>
    <a:masterClrMapping/>
  </p:clrMapOvr>
  <p:transition spd="slow" advClick="0" advTm="10000">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3" name="2 Marcador de tabla"/>
          <p:cNvSpPr>
            <a:spLocks noGrp="1"/>
          </p:cNvSpPr>
          <p:nvPr>
            <p:ph type="tbl" sz="quarter" idx="16" hasCustomPrompt="1"/>
          </p:nvPr>
        </p:nvSpPr>
        <p:spPr>
          <a:xfrm>
            <a:off x="601786" y="2349500"/>
            <a:ext cx="5228492" cy="3816350"/>
          </a:xfrm>
          <a:prstGeom prst="rect">
            <a:avLst/>
          </a:prstGeom>
        </p:spPr>
        <p:txBody>
          <a:bodyPr lIns="86557" tIns="43279" rIns="86557" bIns="43279"/>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6340218" y="2348881"/>
            <a:ext cx="5228492" cy="3816350"/>
          </a:xfrm>
          <a:prstGeom prst="rect">
            <a:avLst/>
          </a:prstGeom>
        </p:spPr>
        <p:txBody>
          <a:bodyPr lIns="86557" tIns="43279" rIns="86557" bIns="43279"/>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9625240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601786" y="2120650"/>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601786" y="2349500"/>
            <a:ext cx="5228492" cy="3816350"/>
          </a:xfrm>
          <a:prstGeom prst="rect">
            <a:avLst/>
          </a:prstGeom>
        </p:spPr>
        <p:txBody>
          <a:bodyPr lIns="86557" tIns="43279" rIns="86557" bIns="43279"/>
          <a:lstStyle>
            <a:lvl1pPr>
              <a:defRPr/>
            </a:lvl1pPr>
          </a:lstStyle>
          <a:p>
            <a:r>
              <a:rPr lang="es-ES" err="1"/>
              <a:t>Graph</a:t>
            </a:r>
            <a:endParaRPr lang="en-GB"/>
          </a:p>
        </p:txBody>
      </p:sp>
      <p:sp>
        <p:nvSpPr>
          <p:cNvPr id="12" name="11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12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3" name="2 Marcador de tabla"/>
          <p:cNvSpPr>
            <a:spLocks noGrp="1"/>
          </p:cNvSpPr>
          <p:nvPr>
            <p:ph type="tbl" sz="quarter" idx="16" hasCustomPrompt="1"/>
          </p:nvPr>
        </p:nvSpPr>
        <p:spPr>
          <a:xfrm>
            <a:off x="6361725" y="2348880"/>
            <a:ext cx="5228492" cy="3816970"/>
          </a:xfrm>
          <a:prstGeom prst="rect">
            <a:avLst/>
          </a:prstGeom>
        </p:spPr>
        <p:txBody>
          <a:bodyPr lIns="86557" tIns="43279" rIns="86557" bIns="43279"/>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601787" y="836613"/>
            <a:ext cx="5228491"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6361725" y="836613"/>
            <a:ext cx="5229043" cy="1152227"/>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5720459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601785" y="836613"/>
            <a:ext cx="10988980" cy="93620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userDrawn="1"/>
        </p:nvCxnSpPr>
        <p:spPr>
          <a:xfrm flipH="1">
            <a:off x="636812" y="1916832"/>
            <a:ext cx="10988430" cy="0"/>
          </a:xfrm>
          <a:prstGeom prst="line">
            <a:avLst/>
          </a:prstGeom>
          <a:ln w="28575">
            <a:solidFill>
              <a:srgbClr val="00A443"/>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601789" y="2060849"/>
            <a:ext cx="10988429" cy="4105002"/>
          </a:xfrm>
          <a:prstGeom prst="rect">
            <a:avLst/>
          </a:prstGeom>
        </p:spPr>
        <p:txBody>
          <a:bodyPr lIns="86557" tIns="43279" rIns="86557" bIns="43279"/>
          <a:lstStyle>
            <a:lvl1pPr>
              <a:defRPr/>
            </a:lvl1pPr>
          </a:lstStyle>
          <a:p>
            <a:r>
              <a:rPr lang="es-ES" err="1"/>
              <a:t>Table</a:t>
            </a:r>
            <a:endParaRPr lang="en-GB"/>
          </a:p>
        </p:txBody>
      </p:sp>
      <p:sp>
        <p:nvSpPr>
          <p:cNvPr id="14" name="13 Rectángulo"/>
          <p:cNvSpPr/>
          <p:nvPr userDrawn="1"/>
        </p:nvSpPr>
        <p:spPr>
          <a:xfrm rot="5400000">
            <a:off x="6060275" y="-4765788"/>
            <a:ext cx="72008" cy="10988980"/>
          </a:xfrm>
          <a:prstGeom prst="rect">
            <a:avLst/>
          </a:prstGeom>
          <a:solidFill>
            <a:srgbClr val="00A443"/>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8"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9649503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601785" y="836616"/>
            <a:ext cx="10988980" cy="864195"/>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userDrawn="1"/>
        </p:nvCxnSpPr>
        <p:spPr>
          <a:xfrm flipH="1">
            <a:off x="601786" y="1844824"/>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601789" y="1916833"/>
            <a:ext cx="10988429" cy="3384376"/>
          </a:xfrm>
          <a:prstGeom prst="rect">
            <a:avLst/>
          </a:prstGeom>
        </p:spPr>
        <p:txBody>
          <a:bodyPr lIns="86557" tIns="43279" rIns="86557" bIns="43279"/>
          <a:lstStyle>
            <a:lvl1pPr>
              <a:defRPr/>
            </a:lvl1pPr>
          </a:lstStyle>
          <a:p>
            <a:r>
              <a:rPr lang="es-ES" err="1"/>
              <a:t>Table</a:t>
            </a:r>
            <a:endParaRPr lang="en-GB"/>
          </a:p>
        </p:txBody>
      </p:sp>
      <p:sp>
        <p:nvSpPr>
          <p:cNvPr id="14" name="13 Rectángulo"/>
          <p:cNvSpPr/>
          <p:nvPr userDrawn="1"/>
        </p:nvSpPr>
        <p:spPr>
          <a:xfrm rot="5400000">
            <a:off x="6060275" y="-4765788"/>
            <a:ext cx="72008" cy="1098898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cxnSp>
        <p:nvCxnSpPr>
          <p:cNvPr id="8" name="7 Conector recto"/>
          <p:cNvCxnSpPr/>
          <p:nvPr userDrawn="1"/>
        </p:nvCxnSpPr>
        <p:spPr>
          <a:xfrm>
            <a:off x="601788" y="5373216"/>
            <a:ext cx="1098843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601786" y="5445225"/>
            <a:ext cx="10988430" cy="863500"/>
          </a:xfrm>
          <a:prstGeom prst="rect">
            <a:avLst/>
          </a:prstGeom>
        </p:spPr>
        <p:txBody>
          <a:bodyPr lIns="0" tIns="43279" rIns="0" bIns="43279"/>
          <a:lstStyle>
            <a:lvl1pPr marL="324450" indent="-324450">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01" rtl="0" eaLnBrk="0" fontAlgn="base" hangingPunct="0">
              <a:spcBef>
                <a:spcPct val="20000"/>
              </a:spcBef>
              <a:spcAft>
                <a:spcPct val="0"/>
              </a:spcAft>
            </a:pPr>
            <a:r>
              <a:rPr lang="es-ES" err="1"/>
              <a:t>Fourth</a:t>
            </a:r>
            <a:r>
              <a:rPr lang="es-ES"/>
              <a:t> </a:t>
            </a:r>
            <a:r>
              <a:rPr lang="es-ES" err="1"/>
              <a:t>text</a:t>
            </a:r>
            <a:endParaRPr lang="en-GB"/>
          </a:p>
        </p:txBody>
      </p:sp>
      <p:sp>
        <p:nvSpPr>
          <p:cNvPr id="12"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601787" y="116635"/>
            <a:ext cx="10988432"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7222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3435-40A2-46BC-8E05-1FD0C8295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D98F8-40A7-4615-9602-1F5BBA047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BF0BD6-54BF-4F30-8135-44BECD12D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F14FC-FB47-45BF-BEB7-9F850C2E7885}"/>
              </a:ext>
            </a:extLst>
          </p:cNvPr>
          <p:cNvSpPr>
            <a:spLocks noGrp="1"/>
          </p:cNvSpPr>
          <p:nvPr>
            <p:ph type="dt" sz="half" idx="10"/>
          </p:nvPr>
        </p:nvSpPr>
        <p:spPr/>
        <p:txBody>
          <a:bodyPr/>
          <a:lstStyle/>
          <a:p>
            <a:fld id="{FECF4948-18F3-4684-AC67-1F919D9C49EB}" type="datetimeFigureOut">
              <a:rPr lang="en-US" smtClean="0"/>
              <a:t>4/30/2024</a:t>
            </a:fld>
            <a:endParaRPr lang="en-US"/>
          </a:p>
        </p:txBody>
      </p:sp>
      <p:sp>
        <p:nvSpPr>
          <p:cNvPr id="6" name="Footer Placeholder 5">
            <a:extLst>
              <a:ext uri="{FF2B5EF4-FFF2-40B4-BE49-F238E27FC236}">
                <a16:creationId xmlns:a16="http://schemas.microsoft.com/office/drawing/2014/main" id="{905E4AF4-FC8B-4A3A-9940-A04E0FDE3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5634E5-DB60-4D09-8933-CDEEC8A74E15}"/>
              </a:ext>
            </a:extLst>
          </p:cNvPr>
          <p:cNvSpPr>
            <a:spLocks noGrp="1"/>
          </p:cNvSpPr>
          <p:nvPr>
            <p:ph type="sldNum" sz="quarter" idx="12"/>
          </p:nvPr>
        </p:nvSpPr>
        <p:spPr/>
        <p:txBody>
          <a:bodyPr/>
          <a:lstStyle/>
          <a:p>
            <a:fld id="{EFC02195-3FA3-420C-8EAB-1697F7D54934}" type="slidenum">
              <a:rPr lang="en-US" smtClean="0"/>
              <a:t>‹#›</a:t>
            </a:fld>
            <a:endParaRPr lang="en-US"/>
          </a:p>
        </p:txBody>
      </p:sp>
    </p:spTree>
    <p:extLst>
      <p:ext uri="{BB962C8B-B14F-4D97-AF65-F5344CB8AC3E}">
        <p14:creationId xmlns:p14="http://schemas.microsoft.com/office/powerpoint/2010/main" val="1442681647"/>
      </p:ext>
    </p:extLst>
  </p:cSld>
  <p:clrMapOvr>
    <a:masterClrMapping/>
  </p:clrMapOvr>
  <p:transition spd="slow" advClick="0"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2.png"/><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40" Type="http://schemas.openxmlformats.org/officeDocument/2006/relationships/image" Target="../media/image3.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image" Target="../media/image2.png"/><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theme" Target="../theme/theme3.xml"/><Relationship Id="rId40" Type="http://schemas.openxmlformats.org/officeDocument/2006/relationships/image" Target="../media/image3.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8" Type="http://schemas.openxmlformats.org/officeDocument/2006/relationships/slideLayout" Target="../slideLayouts/slideLayout55.xml"/><Relationship Id="rId3"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B16521-427B-40AD-AC55-B873BFB58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DBF1AF-C1C8-4172-ACBC-2035730D7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7C49D-12B0-4F93-931F-7A1F7086E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F4948-18F3-4684-AC67-1F919D9C49EB}" type="datetimeFigureOut">
              <a:rPr lang="en-US" smtClean="0"/>
              <a:t>4/30/2024</a:t>
            </a:fld>
            <a:endParaRPr lang="en-US"/>
          </a:p>
        </p:txBody>
      </p:sp>
      <p:sp>
        <p:nvSpPr>
          <p:cNvPr id="5" name="Footer Placeholder 4">
            <a:extLst>
              <a:ext uri="{FF2B5EF4-FFF2-40B4-BE49-F238E27FC236}">
                <a16:creationId xmlns:a16="http://schemas.microsoft.com/office/drawing/2014/main" id="{851FC2BA-DB05-4CBA-BF76-182B93852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FE27A0-E508-43AD-B0E9-F7D642632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02195-3FA3-420C-8EAB-1697F7D54934}" type="slidenum">
              <a:rPr lang="en-US" smtClean="0"/>
              <a:t>‹#›</a:t>
            </a:fld>
            <a:endParaRPr lang="en-US"/>
          </a:p>
        </p:txBody>
      </p:sp>
    </p:spTree>
    <p:extLst>
      <p:ext uri="{BB962C8B-B14F-4D97-AF65-F5344CB8AC3E}">
        <p14:creationId xmlns:p14="http://schemas.microsoft.com/office/powerpoint/2010/main" val="3493573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Box 7"/>
          <p:cNvSpPr txBox="1">
            <a:spLocks noChangeArrowheads="1"/>
          </p:cNvSpPr>
          <p:nvPr userDrawn="1"/>
        </p:nvSpPr>
        <p:spPr bwMode="auto">
          <a:xfrm>
            <a:off x="4179167" y="6534865"/>
            <a:ext cx="1395820" cy="1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3986" rtl="0" eaLnBrk="1" fontAlgn="base" latinLnBrk="0" hangingPunct="1">
              <a:lnSpc>
                <a:spcPct val="100000"/>
              </a:lnSpc>
              <a:spcBef>
                <a:spcPct val="0"/>
              </a:spcBef>
              <a:spcAft>
                <a:spcPct val="0"/>
              </a:spcAft>
              <a:buClrTx/>
              <a:buSzTx/>
              <a:buFontTx/>
              <a:buNone/>
              <a:tabLst/>
              <a:defRPr/>
            </a:pPr>
            <a:r>
              <a:rPr lang="es-ES" sz="900" b="1" u="none" kern="1200" dirty="0" err="1">
                <a:solidFill>
                  <a:srgbClr val="00A443"/>
                </a:solidFill>
                <a:latin typeface="Arial" panose="020B0604020202020204" pitchFamily="34" charset="0"/>
                <a:ea typeface="ＭＳ Ｐゴシック" pitchFamily="34" charset="-128"/>
                <a:cs typeface="Arial" panose="020B0604020202020204" pitchFamily="34" charset="0"/>
              </a:rPr>
              <a:t>www.nyseg.com</a:t>
            </a:r>
            <a:endParaRPr lang="es-ES" sz="900" b="1" u="none" kern="1200" dirty="0">
              <a:solidFill>
                <a:srgbClr val="00A443"/>
              </a:solidFill>
              <a:latin typeface="Arial" panose="020B0604020202020204" pitchFamily="34" charset="0"/>
              <a:ea typeface="ＭＳ Ｐゴシック" pitchFamily="34" charset="-128"/>
              <a:cs typeface="Arial" panose="020B0604020202020204" pitchFamily="34" charset="0"/>
            </a:endParaRPr>
          </a:p>
        </p:txBody>
      </p:sp>
      <p:sp>
        <p:nvSpPr>
          <p:cNvPr id="15" name="Text Box 7"/>
          <p:cNvSpPr txBox="1">
            <a:spLocks noChangeArrowheads="1"/>
          </p:cNvSpPr>
          <p:nvPr userDrawn="1"/>
        </p:nvSpPr>
        <p:spPr bwMode="auto">
          <a:xfrm>
            <a:off x="6007045" y="6534865"/>
            <a:ext cx="1178505" cy="1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3986" rtl="0" eaLnBrk="1" fontAlgn="base" latinLnBrk="0" hangingPunct="1">
              <a:lnSpc>
                <a:spcPct val="100000"/>
              </a:lnSpc>
              <a:spcBef>
                <a:spcPct val="0"/>
              </a:spcBef>
              <a:spcAft>
                <a:spcPct val="0"/>
              </a:spcAft>
              <a:buClrTx/>
              <a:buSzTx/>
              <a:buFontTx/>
              <a:buNone/>
              <a:tabLst/>
              <a:defRPr/>
            </a:pPr>
            <a:r>
              <a:rPr lang="es-ES" sz="900" b="1" u="none" kern="1200" dirty="0" err="1">
                <a:solidFill>
                  <a:srgbClr val="00A443"/>
                </a:solidFill>
                <a:latin typeface="Arial" panose="020B0604020202020204" pitchFamily="34" charset="0"/>
                <a:ea typeface="ＭＳ Ｐゴシック" pitchFamily="34" charset="-128"/>
                <a:cs typeface="Arial" panose="020B0604020202020204" pitchFamily="34" charset="0"/>
              </a:rPr>
              <a:t>www.rge.com</a:t>
            </a:r>
            <a:endParaRPr lang="es-ES" sz="900" b="1" u="none" kern="1200" dirty="0">
              <a:solidFill>
                <a:srgbClr val="00A443"/>
              </a:solidFill>
              <a:latin typeface="Arial" panose="020B0604020202020204" pitchFamily="34" charset="0"/>
              <a:ea typeface="ＭＳ Ｐゴシック" pitchFamily="34" charset="-128"/>
              <a:cs typeface="Arial" panose="020B0604020202020204" pitchFamily="34" charset="0"/>
            </a:endParaRPr>
          </a:p>
        </p:txBody>
      </p:sp>
      <p:sp>
        <p:nvSpPr>
          <p:cNvPr id="6146" name="Marcador de pie de página 4"/>
          <p:cNvSpPr txBox="1">
            <a:spLocks/>
          </p:cNvSpPr>
          <p:nvPr userDrawn="1"/>
        </p:nvSpPr>
        <p:spPr bwMode="auto">
          <a:xfrm>
            <a:off x="10261389" y="6536378"/>
            <a:ext cx="1329380"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32590" eaLnBrk="1" hangingPunct="1">
              <a:defRPr/>
            </a:pPr>
            <a:fld id="{BCC43BAD-7094-4F33-911B-25DEEFED1FB5}" type="slidenum">
              <a:rPr lang="en-US" altLang="es-ES" sz="900" b="1" u="none" smtClean="0">
                <a:solidFill>
                  <a:srgbClr val="00402A"/>
                </a:solidFill>
                <a:cs typeface="Arial" charset="0"/>
              </a:rPr>
              <a:pPr algn="r" defTabSz="432590" eaLnBrk="1" hangingPunct="1">
                <a:defRPr/>
              </a:pPr>
              <a:t>‹#›</a:t>
            </a:fld>
            <a:endParaRPr lang="en-US" altLang="es-ES" sz="900" b="1" u="none" dirty="0">
              <a:solidFill>
                <a:srgbClr val="00402A"/>
              </a:solidFill>
              <a:cs typeface="Arial" charset="0"/>
            </a:endParaRPr>
          </a:p>
        </p:txBody>
      </p:sp>
      <p:cxnSp>
        <p:nvCxnSpPr>
          <p:cNvPr id="26" name="25 Conector recto"/>
          <p:cNvCxnSpPr/>
          <p:nvPr userDrawn="1"/>
        </p:nvCxnSpPr>
        <p:spPr>
          <a:xfrm>
            <a:off x="601789" y="6381328"/>
            <a:ext cx="10988981" cy="0"/>
          </a:xfrm>
          <a:prstGeom prst="line">
            <a:avLst/>
          </a:prstGeom>
          <a:ln>
            <a:solidFill>
              <a:srgbClr val="00A443"/>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black and green sign with green text&#10;&#10;Description automatically generated">
            <a:extLst>
              <a:ext uri="{FF2B5EF4-FFF2-40B4-BE49-F238E27FC236}">
                <a16:creationId xmlns:a16="http://schemas.microsoft.com/office/drawing/2014/main" id="{67B8B384-B64C-5322-B29C-D2E1C1AD7C42}"/>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541487" y="6371392"/>
            <a:ext cx="1599048" cy="476562"/>
          </a:xfrm>
          <a:prstGeom prst="rect">
            <a:avLst/>
          </a:prstGeom>
        </p:spPr>
      </p:pic>
      <p:pic>
        <p:nvPicPr>
          <p:cNvPr id="5" name="Picture 4" descr="A green and black logo&#10;&#10;Description automatically generated">
            <a:extLst>
              <a:ext uri="{FF2B5EF4-FFF2-40B4-BE49-F238E27FC236}">
                <a16:creationId xmlns:a16="http://schemas.microsoft.com/office/drawing/2014/main" id="{CCD6408B-1EA7-200B-7A46-DFE989CC46C0}"/>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2066138" y="6371392"/>
            <a:ext cx="1599045" cy="476561"/>
          </a:xfrm>
          <a:prstGeom prst="rect">
            <a:avLst/>
          </a:prstGeom>
        </p:spPr>
      </p:pic>
      <p:pic>
        <p:nvPicPr>
          <p:cNvPr id="9" name="Picture 8" descr="A green and white logo&#10;&#10;Description automatically generated">
            <a:extLst>
              <a:ext uri="{FF2B5EF4-FFF2-40B4-BE49-F238E27FC236}">
                <a16:creationId xmlns:a16="http://schemas.microsoft.com/office/drawing/2014/main" id="{940A2F30-D42E-3C35-9EA8-D776DFEA89AC}"/>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3604885" y="6464723"/>
            <a:ext cx="668697" cy="301870"/>
          </a:xfrm>
          <a:prstGeom prst="rect">
            <a:avLst/>
          </a:prstGeom>
        </p:spPr>
      </p:pic>
      <p:pic>
        <p:nvPicPr>
          <p:cNvPr id="10" name="Picture 9" descr="A green and white logo&#10;&#10;Description automatically generated">
            <a:extLst>
              <a:ext uri="{FF2B5EF4-FFF2-40B4-BE49-F238E27FC236}">
                <a16:creationId xmlns:a16="http://schemas.microsoft.com/office/drawing/2014/main" id="{3DEDF296-E4FD-FFB9-2AAD-00D3F3B2CC29}"/>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5403583" y="6464723"/>
            <a:ext cx="668697" cy="301870"/>
          </a:xfrm>
          <a:prstGeom prst="rect">
            <a:avLst/>
          </a:prstGeom>
        </p:spPr>
      </p:pic>
    </p:spTree>
    <p:extLst>
      <p:ext uri="{BB962C8B-B14F-4D97-AF65-F5344CB8AC3E}">
        <p14:creationId xmlns:p14="http://schemas.microsoft.com/office/powerpoint/2010/main" val="2575807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hdr="0" ftr="0" dt="0"/>
  <p:txStyles>
    <p:titleStyle>
      <a:lvl1pPr algn="ctr" defTabSz="432590" rtl="0" eaLnBrk="0" fontAlgn="base" hangingPunct="0">
        <a:spcBef>
          <a:spcPct val="0"/>
        </a:spcBef>
        <a:spcAft>
          <a:spcPct val="0"/>
        </a:spcAft>
        <a:defRPr sz="4099" kern="1200">
          <a:solidFill>
            <a:schemeClr val="tx1"/>
          </a:solidFill>
          <a:latin typeface="+mj-lt"/>
          <a:ea typeface="ＭＳ Ｐゴシック" charset="-128"/>
          <a:cs typeface="ＭＳ Ｐゴシック" charset="-128"/>
        </a:defRPr>
      </a:lvl1pPr>
      <a:lvl2pPr algn="ctr" defTabSz="432590" rtl="0" eaLnBrk="0" fontAlgn="base" hangingPunct="0">
        <a:spcBef>
          <a:spcPct val="0"/>
        </a:spcBef>
        <a:spcAft>
          <a:spcPct val="0"/>
        </a:spcAft>
        <a:defRPr sz="4099">
          <a:solidFill>
            <a:schemeClr val="tx1"/>
          </a:solidFill>
          <a:latin typeface="Calibri" charset="0"/>
          <a:ea typeface="ＭＳ Ｐゴシック" charset="-128"/>
          <a:cs typeface="ＭＳ Ｐゴシック" charset="-128"/>
        </a:defRPr>
      </a:lvl2pPr>
      <a:lvl3pPr algn="ctr" defTabSz="432590" rtl="0" eaLnBrk="0" fontAlgn="base" hangingPunct="0">
        <a:spcBef>
          <a:spcPct val="0"/>
        </a:spcBef>
        <a:spcAft>
          <a:spcPct val="0"/>
        </a:spcAft>
        <a:defRPr sz="4099">
          <a:solidFill>
            <a:schemeClr val="tx1"/>
          </a:solidFill>
          <a:latin typeface="Calibri" charset="0"/>
          <a:ea typeface="ＭＳ Ｐゴシック" charset="-128"/>
          <a:cs typeface="ＭＳ Ｐゴシック" charset="-128"/>
        </a:defRPr>
      </a:lvl3pPr>
      <a:lvl4pPr algn="ctr" defTabSz="432590" rtl="0" eaLnBrk="0" fontAlgn="base" hangingPunct="0">
        <a:spcBef>
          <a:spcPct val="0"/>
        </a:spcBef>
        <a:spcAft>
          <a:spcPct val="0"/>
        </a:spcAft>
        <a:defRPr sz="4099">
          <a:solidFill>
            <a:schemeClr val="tx1"/>
          </a:solidFill>
          <a:latin typeface="Calibri" charset="0"/>
          <a:ea typeface="ＭＳ Ｐゴシック" charset="-128"/>
          <a:cs typeface="ＭＳ Ｐゴシック" charset="-128"/>
        </a:defRPr>
      </a:lvl4pPr>
      <a:lvl5pPr algn="ctr" defTabSz="432590" rtl="0" eaLnBrk="0" fontAlgn="base" hangingPunct="0">
        <a:spcBef>
          <a:spcPct val="0"/>
        </a:spcBef>
        <a:spcAft>
          <a:spcPct val="0"/>
        </a:spcAft>
        <a:defRPr sz="4099">
          <a:solidFill>
            <a:schemeClr val="tx1"/>
          </a:solidFill>
          <a:latin typeface="Calibri" charset="0"/>
          <a:ea typeface="ＭＳ Ｐゴシック" charset="-128"/>
          <a:cs typeface="ＭＳ Ｐゴシック" charset="-128"/>
        </a:defRPr>
      </a:lvl5pPr>
      <a:lvl6pPr marL="432590" algn="ctr" defTabSz="432590" rtl="0" fontAlgn="base">
        <a:spcBef>
          <a:spcPct val="0"/>
        </a:spcBef>
        <a:spcAft>
          <a:spcPct val="0"/>
        </a:spcAft>
        <a:defRPr sz="4099">
          <a:solidFill>
            <a:schemeClr val="tx1"/>
          </a:solidFill>
          <a:latin typeface="Calibri" charset="0"/>
          <a:ea typeface="ＭＳ Ｐゴシック" charset="-128"/>
          <a:cs typeface="ＭＳ Ｐゴシック" charset="-128"/>
        </a:defRPr>
      </a:lvl6pPr>
      <a:lvl7pPr marL="865180" algn="ctr" defTabSz="432590" rtl="0" fontAlgn="base">
        <a:spcBef>
          <a:spcPct val="0"/>
        </a:spcBef>
        <a:spcAft>
          <a:spcPct val="0"/>
        </a:spcAft>
        <a:defRPr sz="4099">
          <a:solidFill>
            <a:schemeClr val="tx1"/>
          </a:solidFill>
          <a:latin typeface="Calibri" charset="0"/>
          <a:ea typeface="ＭＳ Ｐゴシック" charset="-128"/>
          <a:cs typeface="ＭＳ Ｐゴシック" charset="-128"/>
        </a:defRPr>
      </a:lvl7pPr>
      <a:lvl8pPr marL="1297770" algn="ctr" defTabSz="432590" rtl="0" fontAlgn="base">
        <a:spcBef>
          <a:spcPct val="0"/>
        </a:spcBef>
        <a:spcAft>
          <a:spcPct val="0"/>
        </a:spcAft>
        <a:defRPr sz="4099">
          <a:solidFill>
            <a:schemeClr val="tx1"/>
          </a:solidFill>
          <a:latin typeface="Calibri" charset="0"/>
          <a:ea typeface="ＭＳ Ｐゴシック" charset="-128"/>
          <a:cs typeface="ＭＳ Ｐゴシック" charset="-128"/>
        </a:defRPr>
      </a:lvl8pPr>
      <a:lvl9pPr marL="1730359" algn="ctr" defTabSz="432590" rtl="0" fontAlgn="base">
        <a:spcBef>
          <a:spcPct val="0"/>
        </a:spcBef>
        <a:spcAft>
          <a:spcPct val="0"/>
        </a:spcAft>
        <a:defRPr sz="4099">
          <a:solidFill>
            <a:schemeClr val="tx1"/>
          </a:solidFill>
          <a:latin typeface="Calibri" charset="0"/>
          <a:ea typeface="ＭＳ Ｐゴシック" charset="-128"/>
          <a:cs typeface="ＭＳ Ｐゴシック" charset="-128"/>
        </a:defRPr>
      </a:lvl9pPr>
    </p:titleStyle>
    <p:bodyStyle>
      <a:lvl1pPr marL="324442" indent="-324442" algn="l" defTabSz="432590" rtl="0" eaLnBrk="0" fontAlgn="base" hangingPunct="0">
        <a:spcBef>
          <a:spcPct val="20000"/>
        </a:spcBef>
        <a:spcAft>
          <a:spcPct val="0"/>
        </a:spcAft>
        <a:buFont typeface="Arial" charset="0"/>
        <a:buChar char="•"/>
        <a:defRPr sz="2999" kern="1200">
          <a:solidFill>
            <a:schemeClr val="tx1"/>
          </a:solidFill>
          <a:latin typeface="+mn-lt"/>
          <a:ea typeface="ＭＳ Ｐゴシック" charset="-128"/>
          <a:cs typeface="ＭＳ Ｐゴシック" charset="-128"/>
        </a:defRPr>
      </a:lvl1pPr>
      <a:lvl2pPr marL="702957" indent="-270367" algn="l" defTabSz="432590" rtl="0" eaLnBrk="0" fontAlgn="base" hangingPunct="0">
        <a:spcBef>
          <a:spcPct val="20000"/>
        </a:spcBef>
        <a:spcAft>
          <a:spcPct val="0"/>
        </a:spcAft>
        <a:buFont typeface="Arial" charset="0"/>
        <a:buChar char="–"/>
        <a:defRPr sz="2699" kern="1200">
          <a:solidFill>
            <a:schemeClr val="tx1"/>
          </a:solidFill>
          <a:latin typeface="+mn-lt"/>
          <a:ea typeface="ＭＳ Ｐゴシック" charset="-128"/>
          <a:cs typeface="+mn-cs"/>
        </a:defRPr>
      </a:lvl2pPr>
      <a:lvl3pPr marL="1081476" indent="-216296" algn="l" defTabSz="43259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062" indent="-216296" algn="l" defTabSz="432590"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6654" indent="-216296" algn="l" defTabSz="432590"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243" indent="-216296" algn="l" defTabSz="432590" rtl="0" eaLnBrk="1" latinLnBrk="0" hangingPunct="1">
        <a:spcBef>
          <a:spcPct val="20000"/>
        </a:spcBef>
        <a:buFont typeface="Arial"/>
        <a:buChar char="•"/>
        <a:defRPr sz="1900" kern="1200">
          <a:solidFill>
            <a:schemeClr val="tx1"/>
          </a:solidFill>
          <a:latin typeface="+mn-lt"/>
          <a:ea typeface="+mn-ea"/>
          <a:cs typeface="+mn-cs"/>
        </a:defRPr>
      </a:lvl6pPr>
      <a:lvl7pPr marL="2811834" indent="-216296" algn="l" defTabSz="432590" rtl="0" eaLnBrk="1" latinLnBrk="0" hangingPunct="1">
        <a:spcBef>
          <a:spcPct val="20000"/>
        </a:spcBef>
        <a:buFont typeface="Arial"/>
        <a:buChar char="•"/>
        <a:defRPr sz="1900" kern="1200">
          <a:solidFill>
            <a:schemeClr val="tx1"/>
          </a:solidFill>
          <a:latin typeface="+mn-lt"/>
          <a:ea typeface="+mn-ea"/>
          <a:cs typeface="+mn-cs"/>
        </a:defRPr>
      </a:lvl7pPr>
      <a:lvl8pPr marL="3244423" indent="-216296" algn="l" defTabSz="432590" rtl="0" eaLnBrk="1" latinLnBrk="0" hangingPunct="1">
        <a:spcBef>
          <a:spcPct val="20000"/>
        </a:spcBef>
        <a:buFont typeface="Arial"/>
        <a:buChar char="•"/>
        <a:defRPr sz="1900" kern="1200">
          <a:solidFill>
            <a:schemeClr val="tx1"/>
          </a:solidFill>
          <a:latin typeface="+mn-lt"/>
          <a:ea typeface="+mn-ea"/>
          <a:cs typeface="+mn-cs"/>
        </a:defRPr>
      </a:lvl8pPr>
      <a:lvl9pPr marL="3677012" indent="-216296" algn="l" defTabSz="43259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s-ES_tradnl"/>
      </a:defPPr>
      <a:lvl1pPr marL="0" algn="l" defTabSz="432590" rtl="0" eaLnBrk="1" latinLnBrk="0" hangingPunct="1">
        <a:defRPr sz="1700" kern="1200">
          <a:solidFill>
            <a:schemeClr val="tx1"/>
          </a:solidFill>
          <a:latin typeface="+mn-lt"/>
          <a:ea typeface="+mn-ea"/>
          <a:cs typeface="+mn-cs"/>
        </a:defRPr>
      </a:lvl1pPr>
      <a:lvl2pPr marL="432590" algn="l" defTabSz="432590" rtl="0" eaLnBrk="1" latinLnBrk="0" hangingPunct="1">
        <a:defRPr sz="1700" kern="1200">
          <a:solidFill>
            <a:schemeClr val="tx1"/>
          </a:solidFill>
          <a:latin typeface="+mn-lt"/>
          <a:ea typeface="+mn-ea"/>
          <a:cs typeface="+mn-cs"/>
        </a:defRPr>
      </a:lvl2pPr>
      <a:lvl3pPr marL="865180" algn="l" defTabSz="432590" rtl="0" eaLnBrk="1" latinLnBrk="0" hangingPunct="1">
        <a:defRPr sz="1700" kern="1200">
          <a:solidFill>
            <a:schemeClr val="tx1"/>
          </a:solidFill>
          <a:latin typeface="+mn-lt"/>
          <a:ea typeface="+mn-ea"/>
          <a:cs typeface="+mn-cs"/>
        </a:defRPr>
      </a:lvl3pPr>
      <a:lvl4pPr marL="1297770" algn="l" defTabSz="432590" rtl="0" eaLnBrk="1" latinLnBrk="0" hangingPunct="1">
        <a:defRPr sz="1700" kern="1200">
          <a:solidFill>
            <a:schemeClr val="tx1"/>
          </a:solidFill>
          <a:latin typeface="+mn-lt"/>
          <a:ea typeface="+mn-ea"/>
          <a:cs typeface="+mn-cs"/>
        </a:defRPr>
      </a:lvl4pPr>
      <a:lvl5pPr marL="1730359" algn="l" defTabSz="432590" rtl="0" eaLnBrk="1" latinLnBrk="0" hangingPunct="1">
        <a:defRPr sz="1700" kern="1200">
          <a:solidFill>
            <a:schemeClr val="tx1"/>
          </a:solidFill>
          <a:latin typeface="+mn-lt"/>
          <a:ea typeface="+mn-ea"/>
          <a:cs typeface="+mn-cs"/>
        </a:defRPr>
      </a:lvl5pPr>
      <a:lvl6pPr marL="2162948" algn="l" defTabSz="432590" rtl="0" eaLnBrk="1" latinLnBrk="0" hangingPunct="1">
        <a:defRPr sz="1700" kern="1200">
          <a:solidFill>
            <a:schemeClr val="tx1"/>
          </a:solidFill>
          <a:latin typeface="+mn-lt"/>
          <a:ea typeface="+mn-ea"/>
          <a:cs typeface="+mn-cs"/>
        </a:defRPr>
      </a:lvl6pPr>
      <a:lvl7pPr marL="2595539" algn="l" defTabSz="432590" rtl="0" eaLnBrk="1" latinLnBrk="0" hangingPunct="1">
        <a:defRPr sz="1700" kern="1200">
          <a:solidFill>
            <a:schemeClr val="tx1"/>
          </a:solidFill>
          <a:latin typeface="+mn-lt"/>
          <a:ea typeface="+mn-ea"/>
          <a:cs typeface="+mn-cs"/>
        </a:defRPr>
      </a:lvl7pPr>
      <a:lvl8pPr marL="3028129" algn="l" defTabSz="432590" rtl="0" eaLnBrk="1" latinLnBrk="0" hangingPunct="1">
        <a:defRPr sz="1700" kern="1200">
          <a:solidFill>
            <a:schemeClr val="tx1"/>
          </a:solidFill>
          <a:latin typeface="+mn-lt"/>
          <a:ea typeface="+mn-ea"/>
          <a:cs typeface="+mn-cs"/>
        </a:defRPr>
      </a:lvl8pPr>
      <a:lvl9pPr marL="3460719" algn="l" defTabSz="43259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Box 7"/>
          <p:cNvSpPr txBox="1">
            <a:spLocks noChangeArrowheads="1"/>
          </p:cNvSpPr>
          <p:nvPr userDrawn="1"/>
        </p:nvSpPr>
        <p:spPr bwMode="auto">
          <a:xfrm>
            <a:off x="4179165" y="6534864"/>
            <a:ext cx="1395822" cy="1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009" rtl="0" eaLnBrk="1" fontAlgn="base" latinLnBrk="0" hangingPunct="1">
              <a:lnSpc>
                <a:spcPct val="100000"/>
              </a:lnSpc>
              <a:spcBef>
                <a:spcPct val="0"/>
              </a:spcBef>
              <a:spcAft>
                <a:spcPct val="0"/>
              </a:spcAft>
              <a:buClrTx/>
              <a:buSzTx/>
              <a:buFontTx/>
              <a:buNone/>
              <a:tabLst/>
              <a:defRPr/>
            </a:pPr>
            <a:r>
              <a:rPr lang="es-ES" sz="900" b="1" u="none" kern="1200" dirty="0" err="1">
                <a:solidFill>
                  <a:srgbClr val="00A443"/>
                </a:solidFill>
                <a:latin typeface="Arial" panose="020B0604020202020204" pitchFamily="34" charset="0"/>
                <a:ea typeface="ＭＳ Ｐゴシック" pitchFamily="34" charset="-128"/>
                <a:cs typeface="Arial" panose="020B0604020202020204" pitchFamily="34" charset="0"/>
              </a:rPr>
              <a:t>www.nyseg.com</a:t>
            </a:r>
            <a:endParaRPr lang="es-ES" sz="900" b="1" u="none" kern="1200" dirty="0">
              <a:solidFill>
                <a:srgbClr val="00A443"/>
              </a:solidFill>
              <a:latin typeface="Arial" panose="020B0604020202020204" pitchFamily="34" charset="0"/>
              <a:ea typeface="ＭＳ Ｐゴシック" pitchFamily="34" charset="-128"/>
              <a:cs typeface="Arial" panose="020B0604020202020204" pitchFamily="34" charset="0"/>
            </a:endParaRPr>
          </a:p>
        </p:txBody>
      </p:sp>
      <p:sp>
        <p:nvSpPr>
          <p:cNvPr id="15" name="Text Box 7"/>
          <p:cNvSpPr txBox="1">
            <a:spLocks noChangeArrowheads="1"/>
          </p:cNvSpPr>
          <p:nvPr userDrawn="1"/>
        </p:nvSpPr>
        <p:spPr bwMode="auto">
          <a:xfrm>
            <a:off x="6007044" y="6534864"/>
            <a:ext cx="1178503" cy="1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009" rtl="0" eaLnBrk="1" fontAlgn="base" latinLnBrk="0" hangingPunct="1">
              <a:lnSpc>
                <a:spcPct val="100000"/>
              </a:lnSpc>
              <a:spcBef>
                <a:spcPct val="0"/>
              </a:spcBef>
              <a:spcAft>
                <a:spcPct val="0"/>
              </a:spcAft>
              <a:buClrTx/>
              <a:buSzTx/>
              <a:buFontTx/>
              <a:buNone/>
              <a:tabLst/>
              <a:defRPr/>
            </a:pPr>
            <a:r>
              <a:rPr lang="es-ES" sz="900" b="1" u="none" kern="1200" dirty="0" err="1">
                <a:solidFill>
                  <a:srgbClr val="00A443"/>
                </a:solidFill>
                <a:latin typeface="Arial" panose="020B0604020202020204" pitchFamily="34" charset="0"/>
                <a:ea typeface="ＭＳ Ｐゴシック" pitchFamily="34" charset="-128"/>
                <a:cs typeface="Arial" panose="020B0604020202020204" pitchFamily="34" charset="0"/>
              </a:rPr>
              <a:t>www.rge.com</a:t>
            </a:r>
            <a:endParaRPr lang="es-ES" sz="900" b="1" u="none" kern="1200" dirty="0">
              <a:solidFill>
                <a:srgbClr val="00A443"/>
              </a:solidFill>
              <a:latin typeface="Arial" panose="020B0604020202020204" pitchFamily="34" charset="0"/>
              <a:ea typeface="ＭＳ Ｐゴシック" pitchFamily="34" charset="-128"/>
              <a:cs typeface="Arial" panose="020B0604020202020204" pitchFamily="34" charset="0"/>
            </a:endParaRPr>
          </a:p>
        </p:txBody>
      </p:sp>
      <p:sp>
        <p:nvSpPr>
          <p:cNvPr id="6146" name="Marcador de pie de página 4"/>
          <p:cNvSpPr txBox="1">
            <a:spLocks/>
          </p:cNvSpPr>
          <p:nvPr userDrawn="1"/>
        </p:nvSpPr>
        <p:spPr bwMode="auto">
          <a:xfrm>
            <a:off x="10261388" y="6536378"/>
            <a:ext cx="1329378"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32601" eaLnBrk="1" hangingPunct="1">
              <a:defRPr/>
            </a:pPr>
            <a:fld id="{BCC43BAD-7094-4F33-911B-25DEEFED1FB5}" type="slidenum">
              <a:rPr lang="en-US" altLang="es-ES" sz="900" b="1" u="none" smtClean="0">
                <a:solidFill>
                  <a:srgbClr val="00402A"/>
                </a:solidFill>
                <a:cs typeface="Arial" charset="0"/>
              </a:rPr>
              <a:pPr algn="r" defTabSz="432601" eaLnBrk="1" hangingPunct="1">
                <a:defRPr/>
              </a:pPr>
              <a:t>‹#›</a:t>
            </a:fld>
            <a:endParaRPr lang="en-US" altLang="es-ES" sz="900" b="1" u="none" dirty="0">
              <a:solidFill>
                <a:srgbClr val="00402A"/>
              </a:solidFill>
              <a:cs typeface="Arial" charset="0"/>
            </a:endParaRPr>
          </a:p>
        </p:txBody>
      </p:sp>
      <p:cxnSp>
        <p:nvCxnSpPr>
          <p:cNvPr id="26" name="25 Conector recto"/>
          <p:cNvCxnSpPr/>
          <p:nvPr userDrawn="1"/>
        </p:nvCxnSpPr>
        <p:spPr>
          <a:xfrm>
            <a:off x="601788" y="6381328"/>
            <a:ext cx="10988981" cy="0"/>
          </a:xfrm>
          <a:prstGeom prst="line">
            <a:avLst/>
          </a:prstGeom>
          <a:ln>
            <a:solidFill>
              <a:srgbClr val="00A443"/>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black and green sign with green text&#10;&#10;Description automatically generated">
            <a:extLst>
              <a:ext uri="{FF2B5EF4-FFF2-40B4-BE49-F238E27FC236}">
                <a16:creationId xmlns:a16="http://schemas.microsoft.com/office/drawing/2014/main" id="{386021F5-D582-8B4B-03F0-BFC0C27BACAD}"/>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541487" y="6371392"/>
            <a:ext cx="1599048" cy="476562"/>
          </a:xfrm>
          <a:prstGeom prst="rect">
            <a:avLst/>
          </a:prstGeom>
        </p:spPr>
      </p:pic>
      <p:pic>
        <p:nvPicPr>
          <p:cNvPr id="3" name="Picture 2" descr="A green and black logo&#10;&#10;Description automatically generated">
            <a:extLst>
              <a:ext uri="{FF2B5EF4-FFF2-40B4-BE49-F238E27FC236}">
                <a16:creationId xmlns:a16="http://schemas.microsoft.com/office/drawing/2014/main" id="{A1D502C3-1A57-5716-66BD-1026035E64D3}"/>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2066138" y="6371392"/>
            <a:ext cx="1599045" cy="476561"/>
          </a:xfrm>
          <a:prstGeom prst="rect">
            <a:avLst/>
          </a:prstGeom>
        </p:spPr>
      </p:pic>
      <p:pic>
        <p:nvPicPr>
          <p:cNvPr id="4" name="Picture 3" descr="A green and white logo&#10;&#10;Description automatically generated">
            <a:extLst>
              <a:ext uri="{FF2B5EF4-FFF2-40B4-BE49-F238E27FC236}">
                <a16:creationId xmlns:a16="http://schemas.microsoft.com/office/drawing/2014/main" id="{356F0831-FF2F-81FC-F2FA-59645101990D}"/>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3604885" y="6464723"/>
            <a:ext cx="668697" cy="301870"/>
          </a:xfrm>
          <a:prstGeom prst="rect">
            <a:avLst/>
          </a:prstGeom>
        </p:spPr>
      </p:pic>
      <p:pic>
        <p:nvPicPr>
          <p:cNvPr id="5" name="Picture 4" descr="A green and white logo&#10;&#10;Description automatically generated">
            <a:extLst>
              <a:ext uri="{FF2B5EF4-FFF2-40B4-BE49-F238E27FC236}">
                <a16:creationId xmlns:a16="http://schemas.microsoft.com/office/drawing/2014/main" id="{94C8300F-3E0B-8166-DA74-858BA071C2C2}"/>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5403583" y="6464723"/>
            <a:ext cx="668697" cy="301870"/>
          </a:xfrm>
          <a:prstGeom prst="rect">
            <a:avLst/>
          </a:prstGeom>
        </p:spPr>
      </p:pic>
    </p:spTree>
    <p:extLst>
      <p:ext uri="{BB962C8B-B14F-4D97-AF65-F5344CB8AC3E}">
        <p14:creationId xmlns:p14="http://schemas.microsoft.com/office/powerpoint/2010/main" val="177273283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Lst>
  <p:hf hdr="0" ftr="0" dt="0"/>
  <p:txStyles>
    <p:titleStyle>
      <a:lvl1pPr algn="ctr" defTabSz="432601" rtl="0" eaLnBrk="0" fontAlgn="base" hangingPunct="0">
        <a:spcBef>
          <a:spcPct val="0"/>
        </a:spcBef>
        <a:spcAft>
          <a:spcPct val="0"/>
        </a:spcAft>
        <a:defRPr sz="4099" kern="1200">
          <a:solidFill>
            <a:schemeClr val="tx1"/>
          </a:solidFill>
          <a:latin typeface="+mj-lt"/>
          <a:ea typeface="ＭＳ Ｐゴシック" charset="-128"/>
          <a:cs typeface="ＭＳ Ｐゴシック" charset="-128"/>
        </a:defRPr>
      </a:lvl1pPr>
      <a:lvl2pPr algn="ctr" defTabSz="432601" rtl="0" eaLnBrk="0" fontAlgn="base" hangingPunct="0">
        <a:spcBef>
          <a:spcPct val="0"/>
        </a:spcBef>
        <a:spcAft>
          <a:spcPct val="0"/>
        </a:spcAft>
        <a:defRPr sz="4099">
          <a:solidFill>
            <a:schemeClr val="tx1"/>
          </a:solidFill>
          <a:latin typeface="Calibri" charset="0"/>
          <a:ea typeface="ＭＳ Ｐゴシック" charset="-128"/>
          <a:cs typeface="ＭＳ Ｐゴシック" charset="-128"/>
        </a:defRPr>
      </a:lvl2pPr>
      <a:lvl3pPr algn="ctr" defTabSz="432601" rtl="0" eaLnBrk="0" fontAlgn="base" hangingPunct="0">
        <a:spcBef>
          <a:spcPct val="0"/>
        </a:spcBef>
        <a:spcAft>
          <a:spcPct val="0"/>
        </a:spcAft>
        <a:defRPr sz="4099">
          <a:solidFill>
            <a:schemeClr val="tx1"/>
          </a:solidFill>
          <a:latin typeface="Calibri" charset="0"/>
          <a:ea typeface="ＭＳ Ｐゴシック" charset="-128"/>
          <a:cs typeface="ＭＳ Ｐゴシック" charset="-128"/>
        </a:defRPr>
      </a:lvl3pPr>
      <a:lvl4pPr algn="ctr" defTabSz="432601" rtl="0" eaLnBrk="0" fontAlgn="base" hangingPunct="0">
        <a:spcBef>
          <a:spcPct val="0"/>
        </a:spcBef>
        <a:spcAft>
          <a:spcPct val="0"/>
        </a:spcAft>
        <a:defRPr sz="4099">
          <a:solidFill>
            <a:schemeClr val="tx1"/>
          </a:solidFill>
          <a:latin typeface="Calibri" charset="0"/>
          <a:ea typeface="ＭＳ Ｐゴシック" charset="-128"/>
          <a:cs typeface="ＭＳ Ｐゴシック" charset="-128"/>
        </a:defRPr>
      </a:lvl4pPr>
      <a:lvl5pPr algn="ctr" defTabSz="432601" rtl="0" eaLnBrk="0" fontAlgn="base" hangingPunct="0">
        <a:spcBef>
          <a:spcPct val="0"/>
        </a:spcBef>
        <a:spcAft>
          <a:spcPct val="0"/>
        </a:spcAft>
        <a:defRPr sz="4099">
          <a:solidFill>
            <a:schemeClr val="tx1"/>
          </a:solidFill>
          <a:latin typeface="Calibri" charset="0"/>
          <a:ea typeface="ＭＳ Ｐゴシック" charset="-128"/>
          <a:cs typeface="ＭＳ Ｐゴシック" charset="-128"/>
        </a:defRPr>
      </a:lvl5pPr>
      <a:lvl6pPr marL="432601" algn="ctr" defTabSz="432601" rtl="0" fontAlgn="base">
        <a:spcBef>
          <a:spcPct val="0"/>
        </a:spcBef>
        <a:spcAft>
          <a:spcPct val="0"/>
        </a:spcAft>
        <a:defRPr sz="4099">
          <a:solidFill>
            <a:schemeClr val="tx1"/>
          </a:solidFill>
          <a:latin typeface="Calibri" charset="0"/>
          <a:ea typeface="ＭＳ Ｐゴシック" charset="-128"/>
          <a:cs typeface="ＭＳ Ｐゴシック" charset="-128"/>
        </a:defRPr>
      </a:lvl6pPr>
      <a:lvl7pPr marL="865201" algn="ctr" defTabSz="432601" rtl="0" fontAlgn="base">
        <a:spcBef>
          <a:spcPct val="0"/>
        </a:spcBef>
        <a:spcAft>
          <a:spcPct val="0"/>
        </a:spcAft>
        <a:defRPr sz="4099">
          <a:solidFill>
            <a:schemeClr val="tx1"/>
          </a:solidFill>
          <a:latin typeface="Calibri" charset="0"/>
          <a:ea typeface="ＭＳ Ｐゴシック" charset="-128"/>
          <a:cs typeface="ＭＳ Ｐゴシック" charset="-128"/>
        </a:defRPr>
      </a:lvl7pPr>
      <a:lvl8pPr marL="1297802" algn="ctr" defTabSz="432601" rtl="0" fontAlgn="base">
        <a:spcBef>
          <a:spcPct val="0"/>
        </a:spcBef>
        <a:spcAft>
          <a:spcPct val="0"/>
        </a:spcAft>
        <a:defRPr sz="4099">
          <a:solidFill>
            <a:schemeClr val="tx1"/>
          </a:solidFill>
          <a:latin typeface="Calibri" charset="0"/>
          <a:ea typeface="ＭＳ Ｐゴシック" charset="-128"/>
          <a:cs typeface="ＭＳ Ｐゴシック" charset="-128"/>
        </a:defRPr>
      </a:lvl8pPr>
      <a:lvl9pPr marL="1730402" algn="ctr" defTabSz="432601" rtl="0" fontAlgn="base">
        <a:spcBef>
          <a:spcPct val="0"/>
        </a:spcBef>
        <a:spcAft>
          <a:spcPct val="0"/>
        </a:spcAft>
        <a:defRPr sz="4099">
          <a:solidFill>
            <a:schemeClr val="tx1"/>
          </a:solidFill>
          <a:latin typeface="Calibri" charset="0"/>
          <a:ea typeface="ＭＳ Ｐゴシック" charset="-128"/>
          <a:cs typeface="ＭＳ Ｐゴシック" charset="-128"/>
        </a:defRPr>
      </a:lvl9pPr>
    </p:titleStyle>
    <p:bodyStyle>
      <a:lvl1pPr marL="324450" indent="-324450" algn="l" defTabSz="432601" rtl="0" eaLnBrk="0" fontAlgn="base" hangingPunct="0">
        <a:spcBef>
          <a:spcPct val="20000"/>
        </a:spcBef>
        <a:spcAft>
          <a:spcPct val="0"/>
        </a:spcAft>
        <a:buFont typeface="Arial" charset="0"/>
        <a:buChar char="•"/>
        <a:defRPr sz="2999" kern="1200">
          <a:solidFill>
            <a:schemeClr val="tx1"/>
          </a:solidFill>
          <a:latin typeface="+mn-lt"/>
          <a:ea typeface="ＭＳ Ｐゴシック" charset="-128"/>
          <a:cs typeface="ＭＳ Ｐゴシック" charset="-128"/>
        </a:defRPr>
      </a:lvl1pPr>
      <a:lvl2pPr marL="702975" indent="-270374" algn="l" defTabSz="432601" rtl="0" eaLnBrk="0" fontAlgn="base" hangingPunct="0">
        <a:spcBef>
          <a:spcPct val="20000"/>
        </a:spcBef>
        <a:spcAft>
          <a:spcPct val="0"/>
        </a:spcAft>
        <a:buFont typeface="Arial" charset="0"/>
        <a:buChar char="–"/>
        <a:defRPr sz="2699" kern="1200">
          <a:solidFill>
            <a:schemeClr val="tx1"/>
          </a:solidFill>
          <a:latin typeface="+mn-lt"/>
          <a:ea typeface="ＭＳ Ｐゴシック" charset="-128"/>
          <a:cs typeface="+mn-cs"/>
        </a:defRPr>
      </a:lvl2pPr>
      <a:lvl3pPr marL="1081502" indent="-216301" algn="l" defTabSz="432601"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100" indent="-216301" algn="l" defTabSz="432601"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6703" indent="-216301" algn="l" defTabSz="432601"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303" indent="-216301" algn="l" defTabSz="432601" rtl="0" eaLnBrk="1" latinLnBrk="0" hangingPunct="1">
        <a:spcBef>
          <a:spcPct val="20000"/>
        </a:spcBef>
        <a:buFont typeface="Arial"/>
        <a:buChar char="•"/>
        <a:defRPr sz="1900" kern="1200">
          <a:solidFill>
            <a:schemeClr val="tx1"/>
          </a:solidFill>
          <a:latin typeface="+mn-lt"/>
          <a:ea typeface="+mn-ea"/>
          <a:cs typeface="+mn-cs"/>
        </a:defRPr>
      </a:lvl6pPr>
      <a:lvl7pPr marL="2811904" indent="-216301" algn="l" defTabSz="432601" rtl="0" eaLnBrk="1" latinLnBrk="0" hangingPunct="1">
        <a:spcBef>
          <a:spcPct val="20000"/>
        </a:spcBef>
        <a:buFont typeface="Arial"/>
        <a:buChar char="•"/>
        <a:defRPr sz="1900" kern="1200">
          <a:solidFill>
            <a:schemeClr val="tx1"/>
          </a:solidFill>
          <a:latin typeface="+mn-lt"/>
          <a:ea typeface="+mn-ea"/>
          <a:cs typeface="+mn-cs"/>
        </a:defRPr>
      </a:lvl7pPr>
      <a:lvl8pPr marL="3244504" indent="-216301" algn="l" defTabSz="432601" rtl="0" eaLnBrk="1" latinLnBrk="0" hangingPunct="1">
        <a:spcBef>
          <a:spcPct val="20000"/>
        </a:spcBef>
        <a:buFont typeface="Arial"/>
        <a:buChar char="•"/>
        <a:defRPr sz="1900" kern="1200">
          <a:solidFill>
            <a:schemeClr val="tx1"/>
          </a:solidFill>
          <a:latin typeface="+mn-lt"/>
          <a:ea typeface="+mn-ea"/>
          <a:cs typeface="+mn-cs"/>
        </a:defRPr>
      </a:lvl8pPr>
      <a:lvl9pPr marL="3677104" indent="-216301" algn="l" defTabSz="432601"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s-ES_tradnl"/>
      </a:defPPr>
      <a:lvl1pPr marL="0" algn="l" defTabSz="432601" rtl="0" eaLnBrk="1" latinLnBrk="0" hangingPunct="1">
        <a:defRPr sz="1700" kern="1200">
          <a:solidFill>
            <a:schemeClr val="tx1"/>
          </a:solidFill>
          <a:latin typeface="+mn-lt"/>
          <a:ea typeface="+mn-ea"/>
          <a:cs typeface="+mn-cs"/>
        </a:defRPr>
      </a:lvl1pPr>
      <a:lvl2pPr marL="432601" algn="l" defTabSz="432601" rtl="0" eaLnBrk="1" latinLnBrk="0" hangingPunct="1">
        <a:defRPr sz="1700" kern="1200">
          <a:solidFill>
            <a:schemeClr val="tx1"/>
          </a:solidFill>
          <a:latin typeface="+mn-lt"/>
          <a:ea typeface="+mn-ea"/>
          <a:cs typeface="+mn-cs"/>
        </a:defRPr>
      </a:lvl2pPr>
      <a:lvl3pPr marL="865201" algn="l" defTabSz="432601" rtl="0" eaLnBrk="1" latinLnBrk="0" hangingPunct="1">
        <a:defRPr sz="1700" kern="1200">
          <a:solidFill>
            <a:schemeClr val="tx1"/>
          </a:solidFill>
          <a:latin typeface="+mn-lt"/>
          <a:ea typeface="+mn-ea"/>
          <a:cs typeface="+mn-cs"/>
        </a:defRPr>
      </a:lvl3pPr>
      <a:lvl4pPr marL="1297802" algn="l" defTabSz="432601" rtl="0" eaLnBrk="1" latinLnBrk="0" hangingPunct="1">
        <a:defRPr sz="1700" kern="1200">
          <a:solidFill>
            <a:schemeClr val="tx1"/>
          </a:solidFill>
          <a:latin typeface="+mn-lt"/>
          <a:ea typeface="+mn-ea"/>
          <a:cs typeface="+mn-cs"/>
        </a:defRPr>
      </a:lvl4pPr>
      <a:lvl5pPr marL="1730402" algn="l" defTabSz="432601" rtl="0" eaLnBrk="1" latinLnBrk="0" hangingPunct="1">
        <a:defRPr sz="1700" kern="1200">
          <a:solidFill>
            <a:schemeClr val="tx1"/>
          </a:solidFill>
          <a:latin typeface="+mn-lt"/>
          <a:ea typeface="+mn-ea"/>
          <a:cs typeface="+mn-cs"/>
        </a:defRPr>
      </a:lvl5pPr>
      <a:lvl6pPr marL="2163002" algn="l" defTabSz="432601" rtl="0" eaLnBrk="1" latinLnBrk="0" hangingPunct="1">
        <a:defRPr sz="1700" kern="1200">
          <a:solidFill>
            <a:schemeClr val="tx1"/>
          </a:solidFill>
          <a:latin typeface="+mn-lt"/>
          <a:ea typeface="+mn-ea"/>
          <a:cs typeface="+mn-cs"/>
        </a:defRPr>
      </a:lvl6pPr>
      <a:lvl7pPr marL="2595603" algn="l" defTabSz="432601" rtl="0" eaLnBrk="1" latinLnBrk="0" hangingPunct="1">
        <a:defRPr sz="1700" kern="1200">
          <a:solidFill>
            <a:schemeClr val="tx1"/>
          </a:solidFill>
          <a:latin typeface="+mn-lt"/>
          <a:ea typeface="+mn-ea"/>
          <a:cs typeface="+mn-cs"/>
        </a:defRPr>
      </a:lvl7pPr>
      <a:lvl8pPr marL="3028204" algn="l" defTabSz="432601" rtl="0" eaLnBrk="1" latinLnBrk="0" hangingPunct="1">
        <a:defRPr sz="1700" kern="1200">
          <a:solidFill>
            <a:schemeClr val="tx1"/>
          </a:solidFill>
          <a:latin typeface="+mn-lt"/>
          <a:ea typeface="+mn-ea"/>
          <a:cs typeface="+mn-cs"/>
        </a:defRPr>
      </a:lvl8pPr>
      <a:lvl9pPr marL="3460805" algn="l" defTabSz="43260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amconservationgroup.canto.com/s/P5K07?viewIndex=1"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customer-efficiencynavigator.azurewebsites.net/FindContractor?clientId=62"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www.nysegrgeta.com/"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https://documents.dps.ny.gov/public/MatterManagement/CaseMaster.aspx?Mattercaseno=18-M-0084"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hyperlink" Target="https://www.rge.com/smartenergy/electricvehicles/ev-charger-make-ready-program" TargetMode="External"/><Relationship Id="rId4" Type="http://schemas.openxmlformats.org/officeDocument/2006/relationships/hyperlink" Target="https://www.nyseg.com/smartenergy/electricvehicles/ev-charger-make-ready-progra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cienergysavings@franklinenergy.com" TargetMode="External"/><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0lDJ7MLD30"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hyperlink" Target="https://www.nimh.nih.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1667-0C96-4129-83E8-94EC5177C17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03B71EE-C27B-47CA-ABA3-0DEE99645FBD}"/>
              </a:ext>
            </a:extLst>
          </p:cNvPr>
          <p:cNvSpPr>
            <a:spLocks noGrp="1"/>
          </p:cNvSpPr>
          <p:nvPr>
            <p:ph type="subTitle" idx="1"/>
          </p:nvPr>
        </p:nvSpPr>
        <p:spPr/>
        <p:txBody>
          <a:bodyPr/>
          <a:lstStyle/>
          <a:p>
            <a:endParaRPr lang="en-US"/>
          </a:p>
        </p:txBody>
      </p:sp>
      <p:pic>
        <p:nvPicPr>
          <p:cNvPr id="5" name="Picture 3">
            <a:extLst>
              <a:ext uri="{FF2B5EF4-FFF2-40B4-BE49-F238E27FC236}">
                <a16:creationId xmlns:a16="http://schemas.microsoft.com/office/drawing/2014/main" id="{7587F713-CF27-4053-AFF4-A5AABF6D3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75676"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A picture containing text, clipart&#10;&#10;Description automatically generated">
            <a:extLst>
              <a:ext uri="{FF2B5EF4-FFF2-40B4-BE49-F238E27FC236}">
                <a16:creationId xmlns:a16="http://schemas.microsoft.com/office/drawing/2014/main" id="{C161DBE5-AE04-46E8-82A8-802A29681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204" y="5576489"/>
            <a:ext cx="3115591" cy="962821"/>
          </a:xfrm>
          <a:prstGeom prst="rect">
            <a:avLst/>
          </a:prstGeom>
        </p:spPr>
      </p:pic>
    </p:spTree>
    <p:extLst>
      <p:ext uri="{BB962C8B-B14F-4D97-AF65-F5344CB8AC3E}">
        <p14:creationId xmlns:p14="http://schemas.microsoft.com/office/powerpoint/2010/main" val="3805053872"/>
      </p:ext>
    </p:extLst>
  </p:cSld>
  <p:clrMapOvr>
    <a:masterClrMapping/>
  </p:clrMapOvr>
  <p:transition spd="slow" advClick="0"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9F9CB-FBF1-E8DB-C7D6-6BDF59E36EA0}"/>
              </a:ext>
            </a:extLst>
          </p:cNvPr>
          <p:cNvSpPr>
            <a:spLocks noGrp="1"/>
          </p:cNvSpPr>
          <p:nvPr>
            <p:ph type="body" sz="quarter" idx="10"/>
          </p:nvPr>
        </p:nvSpPr>
        <p:spPr>
          <a:xfrm>
            <a:off x="1975578" y="1031402"/>
            <a:ext cx="8240846" cy="576163"/>
          </a:xfrm>
        </p:spPr>
        <p:txBody>
          <a:bodyPr lIns="0" tIns="43269" rIns="86537" bIns="43269" anchor="t"/>
          <a:lstStyle/>
          <a:p>
            <a:r>
              <a:rPr lang="en-US" sz="2799" dirty="0">
                <a:solidFill>
                  <a:srgbClr val="007F33"/>
                </a:solidFill>
              </a:rPr>
              <a:t>What are the Energy Efficiency Incentive Programs?</a:t>
            </a:r>
          </a:p>
        </p:txBody>
      </p:sp>
      <p:sp>
        <p:nvSpPr>
          <p:cNvPr id="6" name="Title 5">
            <a:extLst>
              <a:ext uri="{FF2B5EF4-FFF2-40B4-BE49-F238E27FC236}">
                <a16:creationId xmlns:a16="http://schemas.microsoft.com/office/drawing/2014/main" id="{C711F699-10F3-5526-3016-659DA88AAF03}"/>
              </a:ext>
            </a:extLst>
          </p:cNvPr>
          <p:cNvSpPr>
            <a:spLocks noGrp="1"/>
          </p:cNvSpPr>
          <p:nvPr>
            <p:ph type="title"/>
          </p:nvPr>
        </p:nvSpPr>
        <p:spPr>
          <a:xfrm>
            <a:off x="1975579" y="179680"/>
            <a:ext cx="8240847" cy="576064"/>
          </a:xfrm>
        </p:spPr>
        <p:txBody>
          <a:bodyPr/>
          <a:lstStyle/>
          <a:p>
            <a:r>
              <a:rPr lang="en-US" sz="2799" dirty="0">
                <a:solidFill>
                  <a:srgbClr val="00402A"/>
                </a:solidFill>
              </a:rPr>
              <a:t>Program Overview</a:t>
            </a:r>
          </a:p>
        </p:txBody>
      </p:sp>
      <p:sp>
        <p:nvSpPr>
          <p:cNvPr id="7" name="TextBox 6">
            <a:extLst>
              <a:ext uri="{FF2B5EF4-FFF2-40B4-BE49-F238E27FC236}">
                <a16:creationId xmlns:a16="http://schemas.microsoft.com/office/drawing/2014/main" id="{E8F81CA9-A3BB-7019-FE18-CF28B92D325D}"/>
              </a:ext>
            </a:extLst>
          </p:cNvPr>
          <p:cNvSpPr txBox="1"/>
          <p:nvPr/>
        </p:nvSpPr>
        <p:spPr>
          <a:xfrm>
            <a:off x="3231253" y="2094823"/>
            <a:ext cx="6915565" cy="3830931"/>
          </a:xfrm>
          <a:prstGeom prst="rect">
            <a:avLst/>
          </a:prstGeom>
          <a:noFill/>
        </p:spPr>
        <p:txBody>
          <a:bodyPr rot="0" spcFirstLastPara="0" vertOverflow="overflow" horzOverflow="overflow" vert="horz" wrap="square" lIns="91419" tIns="45709" rIns="91419" bIns="45709" numCol="1" spcCol="0" rtlCol="0" fromWordArt="0" anchor="t" anchorCtr="0" forceAA="0" compatLnSpc="1">
            <a:prstTxWarp prst="textNoShape">
              <a:avLst/>
            </a:prstTxWarp>
            <a:spAutoFit/>
          </a:bodyPr>
          <a:lstStyle/>
          <a:p>
            <a:pPr marL="457109" indent="-457109" defTabSz="914217" fontAlgn="base">
              <a:spcBef>
                <a:spcPct val="0"/>
              </a:spcBef>
              <a:spcAft>
                <a:spcPct val="0"/>
              </a:spcAft>
              <a:buFont typeface="Arial"/>
              <a:buChar char="•"/>
            </a:pPr>
            <a:r>
              <a:rPr lang="en-US" sz="2000" dirty="0">
                <a:solidFill>
                  <a:srgbClr val="00A443"/>
                </a:solidFill>
                <a:latin typeface="IberPangea"/>
                <a:ea typeface="IberPangea" panose="020B0504000000000000" pitchFamily="34" charset="0"/>
                <a:cs typeface="IberPangea" panose="020B0504000000000000" pitchFamily="34" charset="0"/>
              </a:rPr>
              <a:t>Incentives for Non-Residential NYSEG and/or RG&amp;E customers for facility upgrades or the installation of equipment that results in lasting energy savings</a:t>
            </a:r>
          </a:p>
          <a:p>
            <a:pPr defTabSz="914217" fontAlgn="base">
              <a:spcBef>
                <a:spcPct val="0"/>
              </a:spcBef>
              <a:spcAft>
                <a:spcPct val="0"/>
              </a:spcAft>
            </a:pPr>
            <a:endParaRPr lang="en-US" sz="20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marL="457109" indent="-457109" defTabSz="914217" fontAlgn="base">
              <a:spcBef>
                <a:spcPct val="0"/>
              </a:spcBef>
              <a:spcAft>
                <a:spcPct val="0"/>
              </a:spcAft>
              <a:buFont typeface="Arial"/>
              <a:buChar char="•"/>
            </a:pPr>
            <a:r>
              <a:rPr lang="en-US" sz="2000" dirty="0">
                <a:solidFill>
                  <a:srgbClr val="00A443"/>
                </a:solidFill>
                <a:latin typeface="IberPangea"/>
                <a:ea typeface="IberPangea" panose="020B0504000000000000" pitchFamily="34" charset="0"/>
                <a:cs typeface="IberPangea" panose="020B0504000000000000" pitchFamily="34" charset="0"/>
              </a:rPr>
              <a:t>Eligible customers include Commercial, Industrial, Small Business, Government and Municipalities, Agricultural</a:t>
            </a:r>
          </a:p>
          <a:p>
            <a:pPr defTabSz="914217" fontAlgn="base">
              <a:spcBef>
                <a:spcPct val="0"/>
              </a:spcBef>
              <a:spcAft>
                <a:spcPct val="0"/>
              </a:spcAft>
            </a:pPr>
            <a:endParaRPr lang="en-US" sz="2000" dirty="0">
              <a:solidFill>
                <a:srgbClr val="00A443"/>
              </a:solidFill>
              <a:latin typeface="IberPangea"/>
              <a:ea typeface="IberPangea" panose="020B0504000000000000" pitchFamily="34" charset="0"/>
              <a:cs typeface="IberPangea" panose="020B0504000000000000" pitchFamily="34" charset="0"/>
            </a:endParaRPr>
          </a:p>
          <a:p>
            <a:pPr marL="457109" indent="-457109" defTabSz="914217" fontAlgn="base">
              <a:spcBef>
                <a:spcPct val="0"/>
              </a:spcBef>
              <a:spcAft>
                <a:spcPct val="0"/>
              </a:spcAft>
              <a:buFont typeface="Arial"/>
              <a:buChar char="•"/>
            </a:pPr>
            <a:r>
              <a:rPr lang="en-US" sz="2000" dirty="0">
                <a:solidFill>
                  <a:srgbClr val="00A443"/>
                </a:solidFill>
                <a:latin typeface="IberPangea"/>
                <a:ea typeface="IberPangea" panose="020B0504000000000000" pitchFamily="34" charset="0"/>
                <a:cs typeface="IberPangea" panose="020B0504000000000000" pitchFamily="34" charset="0"/>
              </a:rPr>
              <a:t>Retrofits/Add-ons to Existing Buildings, Major Renovation and New Construction Projects</a:t>
            </a:r>
          </a:p>
          <a:p>
            <a:pPr marL="457109" indent="-457109" defTabSz="914217" fontAlgn="base">
              <a:spcBef>
                <a:spcPct val="0"/>
              </a:spcBef>
              <a:spcAft>
                <a:spcPct val="0"/>
              </a:spcAft>
              <a:buFont typeface="Arial"/>
              <a:buChar char="•"/>
            </a:pPr>
            <a:endParaRPr lang="en-US" sz="2000" dirty="0">
              <a:solidFill>
                <a:srgbClr val="00A443"/>
              </a:solidFill>
              <a:latin typeface="IberPangea"/>
              <a:ea typeface="IberPangea" panose="020B0504000000000000" pitchFamily="34" charset="0"/>
              <a:cs typeface="IberPangea" panose="020B0504000000000000" pitchFamily="34" charset="0"/>
            </a:endParaRPr>
          </a:p>
          <a:p>
            <a:pPr marL="457109" indent="-457109" defTabSz="914217" fontAlgn="base">
              <a:spcBef>
                <a:spcPct val="0"/>
              </a:spcBef>
              <a:spcAft>
                <a:spcPct val="0"/>
              </a:spcAft>
              <a:buFont typeface="Arial"/>
              <a:buChar char="•"/>
            </a:pPr>
            <a:r>
              <a:rPr lang="en-US" sz="2000" dirty="0">
                <a:solidFill>
                  <a:srgbClr val="00A443"/>
                </a:solidFill>
                <a:latin typeface="IberPangea"/>
                <a:ea typeface="IberPangea" panose="020B0504000000000000" pitchFamily="34" charset="0"/>
                <a:cs typeface="IberPangea" panose="020B0504000000000000" pitchFamily="34" charset="0"/>
              </a:rPr>
              <a:t>Does </a:t>
            </a:r>
            <a:r>
              <a:rPr lang="en-US" sz="2000" b="1" dirty="0">
                <a:solidFill>
                  <a:srgbClr val="00A443"/>
                </a:solidFill>
                <a:latin typeface="IberPangea"/>
                <a:ea typeface="IberPangea" panose="020B0504000000000000" pitchFamily="34" charset="0"/>
                <a:cs typeface="IberPangea" panose="020B0504000000000000" pitchFamily="34" charset="0"/>
              </a:rPr>
              <a:t>NOT</a:t>
            </a:r>
            <a:r>
              <a:rPr lang="en-US" sz="2000" dirty="0">
                <a:solidFill>
                  <a:srgbClr val="00A443"/>
                </a:solidFill>
                <a:latin typeface="IberPangea"/>
                <a:ea typeface="IberPangea" panose="020B0504000000000000" pitchFamily="34" charset="0"/>
                <a:cs typeface="IberPangea" panose="020B0504000000000000" pitchFamily="34" charset="0"/>
              </a:rPr>
              <a:t> include Residential, Multifamily, Renewable Energy, or Heat Pump</a:t>
            </a:r>
            <a:r>
              <a:rPr lang="en-US" sz="2300" dirty="0">
                <a:solidFill>
                  <a:srgbClr val="00A443"/>
                </a:solidFill>
                <a:latin typeface="IberPangea"/>
                <a:ea typeface="IberPangea" panose="020B0504000000000000" pitchFamily="34" charset="0"/>
                <a:cs typeface="IberPangea" panose="020B0504000000000000" pitchFamily="34" charset="0"/>
              </a:rPr>
              <a:t> Applications</a:t>
            </a:r>
          </a:p>
        </p:txBody>
      </p:sp>
      <p:sp>
        <p:nvSpPr>
          <p:cNvPr id="3" name="Text Placeholder 3">
            <a:extLst>
              <a:ext uri="{FF2B5EF4-FFF2-40B4-BE49-F238E27FC236}">
                <a16:creationId xmlns:a16="http://schemas.microsoft.com/office/drawing/2014/main" id="{F86559A6-C0C6-A6C5-CA1E-DDFA73158A2A}"/>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cs typeface="Arial"/>
              </a:rPr>
              <a:t>2024 Program Kick-off</a:t>
            </a:r>
            <a:endParaRPr lang="en-US" dirty="0"/>
          </a:p>
        </p:txBody>
      </p:sp>
      <p:pic>
        <p:nvPicPr>
          <p:cNvPr id="8" name="Graphic 7" descr="Transfer1 outline">
            <a:extLst>
              <a:ext uri="{FF2B5EF4-FFF2-40B4-BE49-F238E27FC236}">
                <a16:creationId xmlns:a16="http://schemas.microsoft.com/office/drawing/2014/main" id="{05AC4333-44AE-3837-8A44-68B1CE040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2840" y="1765022"/>
            <a:ext cx="914135" cy="914188"/>
          </a:xfrm>
          <a:prstGeom prst="rect">
            <a:avLst/>
          </a:prstGeom>
        </p:spPr>
      </p:pic>
      <p:pic>
        <p:nvPicPr>
          <p:cNvPr id="10" name="Graphic 9" descr="Barn outline">
            <a:extLst>
              <a:ext uri="{FF2B5EF4-FFF2-40B4-BE49-F238E27FC236}">
                <a16:creationId xmlns:a16="http://schemas.microsoft.com/office/drawing/2014/main" id="{A1FEA55C-509A-D2EF-FF85-0531B1E453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61609" y="5357256"/>
            <a:ext cx="808309" cy="808356"/>
          </a:xfrm>
          <a:prstGeom prst="rect">
            <a:avLst/>
          </a:prstGeom>
        </p:spPr>
      </p:pic>
      <p:pic>
        <p:nvPicPr>
          <p:cNvPr id="12" name="Graphic 11" descr="Factory outline">
            <a:extLst>
              <a:ext uri="{FF2B5EF4-FFF2-40B4-BE49-F238E27FC236}">
                <a16:creationId xmlns:a16="http://schemas.microsoft.com/office/drawing/2014/main" id="{EEB865F9-0053-CDB4-5B52-23EF464C09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98128" y="4447276"/>
            <a:ext cx="914135" cy="914188"/>
          </a:xfrm>
          <a:prstGeom prst="rect">
            <a:avLst/>
          </a:prstGeom>
        </p:spPr>
      </p:pic>
      <p:pic>
        <p:nvPicPr>
          <p:cNvPr id="13" name="Graphic 12" descr="City outline">
            <a:extLst>
              <a:ext uri="{FF2B5EF4-FFF2-40B4-BE49-F238E27FC236}">
                <a16:creationId xmlns:a16="http://schemas.microsoft.com/office/drawing/2014/main" id="{1F50DF3A-7CE2-D1D5-6B83-56361B329D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03420" y="3510867"/>
            <a:ext cx="914135" cy="914188"/>
          </a:xfrm>
          <a:prstGeom prst="rect">
            <a:avLst/>
          </a:prstGeom>
        </p:spPr>
      </p:pic>
      <p:pic>
        <p:nvPicPr>
          <p:cNvPr id="14" name="Graphic 13" descr="Renewable Energy outline">
            <a:extLst>
              <a:ext uri="{FF2B5EF4-FFF2-40B4-BE49-F238E27FC236}">
                <a16:creationId xmlns:a16="http://schemas.microsoft.com/office/drawing/2014/main" id="{91CAF681-FF5D-DEAF-2DA7-F06E8CD534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98130" y="2606202"/>
            <a:ext cx="914135" cy="914188"/>
          </a:xfrm>
          <a:prstGeom prst="rect">
            <a:avLst/>
          </a:prstGeom>
        </p:spPr>
      </p:pic>
    </p:spTree>
    <p:extLst>
      <p:ext uri="{BB962C8B-B14F-4D97-AF65-F5344CB8AC3E}">
        <p14:creationId xmlns:p14="http://schemas.microsoft.com/office/powerpoint/2010/main" val="284107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9F9CB-FBF1-E8DB-C7D6-6BDF59E36EA0}"/>
              </a:ext>
            </a:extLst>
          </p:cNvPr>
          <p:cNvSpPr>
            <a:spLocks noGrp="1"/>
          </p:cNvSpPr>
          <p:nvPr>
            <p:ph type="body" sz="quarter" idx="10"/>
          </p:nvPr>
        </p:nvSpPr>
        <p:spPr>
          <a:xfrm>
            <a:off x="1975579" y="1031402"/>
            <a:ext cx="8452500" cy="5063496"/>
          </a:xfrm>
        </p:spPr>
        <p:txBody>
          <a:bodyPr lIns="0" tIns="43269" rIns="86537" bIns="43269" anchor="t"/>
          <a:lstStyle/>
          <a:p>
            <a:pPr algn="ctr"/>
            <a:endParaRPr lang="en-US" sz="2799" dirty="0">
              <a:solidFill>
                <a:srgbClr val="007F33"/>
              </a:solidFill>
              <a:latin typeface="IberPangea"/>
            </a:endParaRPr>
          </a:p>
          <a:p>
            <a:pPr algn="ctr"/>
            <a:endParaRPr lang="en-US" sz="2799" dirty="0">
              <a:solidFill>
                <a:srgbClr val="007F33"/>
              </a:solidFill>
              <a:latin typeface="IberPangea"/>
            </a:endParaRPr>
          </a:p>
          <a:p>
            <a:pPr algn="ctr"/>
            <a:r>
              <a:rPr lang="en-US" sz="2799" b="1" dirty="0">
                <a:solidFill>
                  <a:srgbClr val="007F33"/>
                </a:solidFill>
                <a:latin typeface="IberPangea"/>
              </a:rPr>
              <a:t>Non-Residential Energy Efficiency </a:t>
            </a:r>
            <a:endParaRPr lang="en-US" dirty="0"/>
          </a:p>
          <a:p>
            <a:pPr algn="ctr"/>
            <a:r>
              <a:rPr lang="en-US" sz="2799" b="1" dirty="0">
                <a:solidFill>
                  <a:srgbClr val="007F33"/>
                </a:solidFill>
                <a:latin typeface="IberPangea"/>
              </a:rPr>
              <a:t>Program Portfolio</a:t>
            </a:r>
            <a:r>
              <a:rPr lang="en-US" sz="2799" dirty="0">
                <a:solidFill>
                  <a:srgbClr val="007F33"/>
                </a:solidFill>
                <a:latin typeface="IberPangea"/>
              </a:rPr>
              <a:t> </a:t>
            </a:r>
            <a:endParaRPr lang="en-US" dirty="0"/>
          </a:p>
          <a:p>
            <a:r>
              <a:rPr lang="en-US" sz="2400" dirty="0">
                <a:solidFill>
                  <a:srgbClr val="007F33"/>
                </a:solidFill>
                <a:latin typeface="IberPangea"/>
              </a:rPr>
              <a:t>Mature Programs</a:t>
            </a:r>
            <a:endParaRPr lang="en-US" sz="2400" dirty="0"/>
          </a:p>
          <a:p>
            <a:pPr marL="457109" indent="-457109">
              <a:spcBef>
                <a:spcPct val="0"/>
              </a:spcBef>
              <a:buFont typeface="Arial"/>
              <a:buChar char="•"/>
            </a:pPr>
            <a:r>
              <a:rPr lang="en-US" sz="2400" dirty="0">
                <a:solidFill>
                  <a:srgbClr val="00A443"/>
                </a:solidFill>
                <a:latin typeface="IberPangea"/>
              </a:rPr>
              <a:t>Commercial and Industrial (C&amp;I) Rebates Program, 2016</a:t>
            </a:r>
          </a:p>
          <a:p>
            <a:pPr marL="457109" indent="-457109">
              <a:spcBef>
                <a:spcPct val="0"/>
              </a:spcBef>
              <a:buFont typeface="Arial"/>
              <a:buChar char="•"/>
            </a:pPr>
            <a:r>
              <a:rPr lang="en-US" sz="2400" dirty="0">
                <a:solidFill>
                  <a:srgbClr val="00A443"/>
                </a:solidFill>
                <a:latin typeface="IberPangea"/>
              </a:rPr>
              <a:t>Small Business (SB) Rebates Program, since 2022</a:t>
            </a:r>
          </a:p>
          <a:p>
            <a:pPr marL="457109" indent="-457109">
              <a:spcBef>
                <a:spcPct val="0"/>
              </a:spcBef>
              <a:buFont typeface="Arial"/>
              <a:buChar char="•"/>
            </a:pPr>
            <a:endParaRPr lang="en-US" sz="2400" dirty="0">
              <a:solidFill>
                <a:srgbClr val="007F33"/>
              </a:solidFill>
              <a:latin typeface="IberPangea"/>
            </a:endParaRPr>
          </a:p>
          <a:p>
            <a:pPr>
              <a:spcBef>
                <a:spcPct val="0"/>
              </a:spcBef>
            </a:pPr>
            <a:r>
              <a:rPr lang="en-US" sz="2400" dirty="0">
                <a:solidFill>
                  <a:srgbClr val="007F33"/>
                </a:solidFill>
                <a:latin typeface="IberPangea"/>
              </a:rPr>
              <a:t>New in 2024!</a:t>
            </a:r>
          </a:p>
          <a:p>
            <a:pPr marL="457109" indent="-457109">
              <a:spcBef>
                <a:spcPct val="0"/>
              </a:spcBef>
              <a:buFont typeface="Arial"/>
              <a:buChar char="•"/>
            </a:pPr>
            <a:r>
              <a:rPr lang="en-US" sz="2400" dirty="0">
                <a:solidFill>
                  <a:srgbClr val="00A443"/>
                </a:solidFill>
                <a:latin typeface="IberPangea"/>
              </a:rPr>
              <a:t>Instant Discount Program</a:t>
            </a:r>
          </a:p>
          <a:p>
            <a:pPr marL="457109" indent="-457109">
              <a:spcBef>
                <a:spcPct val="0"/>
              </a:spcBef>
              <a:buFont typeface="Arial"/>
              <a:buChar char="•"/>
            </a:pPr>
            <a:r>
              <a:rPr lang="en-US" sz="2400" dirty="0">
                <a:solidFill>
                  <a:srgbClr val="00A443"/>
                </a:solidFill>
                <a:latin typeface="IberPangea"/>
              </a:rPr>
              <a:t>Retro-Commissioning Program (RCx)</a:t>
            </a:r>
          </a:p>
          <a:p>
            <a:pPr marL="457109" indent="-457109">
              <a:spcBef>
                <a:spcPct val="0"/>
              </a:spcBef>
              <a:buFont typeface="Arial"/>
              <a:buChar char="•"/>
            </a:pPr>
            <a:r>
              <a:rPr lang="en-US" sz="2400" dirty="0">
                <a:solidFill>
                  <a:srgbClr val="00A443"/>
                </a:solidFill>
                <a:latin typeface="IberPangea"/>
              </a:rPr>
              <a:t>Energy Management Partnership Program (EMP)</a:t>
            </a:r>
          </a:p>
        </p:txBody>
      </p:sp>
      <p:sp>
        <p:nvSpPr>
          <p:cNvPr id="6" name="Title 5">
            <a:extLst>
              <a:ext uri="{FF2B5EF4-FFF2-40B4-BE49-F238E27FC236}">
                <a16:creationId xmlns:a16="http://schemas.microsoft.com/office/drawing/2014/main" id="{C711F699-10F3-5526-3016-659DA88AAF03}"/>
              </a:ext>
            </a:extLst>
          </p:cNvPr>
          <p:cNvSpPr>
            <a:spLocks noGrp="1"/>
          </p:cNvSpPr>
          <p:nvPr>
            <p:ph type="title"/>
          </p:nvPr>
        </p:nvSpPr>
        <p:spPr>
          <a:xfrm>
            <a:off x="1975579" y="179680"/>
            <a:ext cx="8240847" cy="576064"/>
          </a:xfrm>
        </p:spPr>
        <p:txBody>
          <a:bodyPr/>
          <a:lstStyle/>
          <a:p>
            <a:r>
              <a:rPr lang="en-US" sz="2799" dirty="0">
                <a:solidFill>
                  <a:srgbClr val="00402A"/>
                </a:solidFill>
                <a:latin typeface="IberPangea"/>
              </a:rPr>
              <a:t>Program Structure</a:t>
            </a:r>
            <a:endParaRPr lang="en-US" sz="2799" dirty="0">
              <a:solidFill>
                <a:srgbClr val="00402A"/>
              </a:solidFill>
            </a:endParaRPr>
          </a:p>
        </p:txBody>
      </p:sp>
      <p:sp>
        <p:nvSpPr>
          <p:cNvPr id="3" name="Text Placeholder 3">
            <a:extLst>
              <a:ext uri="{FF2B5EF4-FFF2-40B4-BE49-F238E27FC236}">
                <a16:creationId xmlns:a16="http://schemas.microsoft.com/office/drawing/2014/main" id="{F86559A6-C0C6-A6C5-CA1E-DDFA73158A2A}"/>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cs typeface="Arial"/>
              </a:rPr>
              <a:t>2024 Program Kick-off</a:t>
            </a:r>
            <a:endParaRPr lang="en-US" dirty="0"/>
          </a:p>
        </p:txBody>
      </p:sp>
      <p:pic>
        <p:nvPicPr>
          <p:cNvPr id="5" name="Picture 4" descr="A green text on a black background&#10;&#10;Description automatically generated">
            <a:extLst>
              <a:ext uri="{FF2B5EF4-FFF2-40B4-BE49-F238E27FC236}">
                <a16:creationId xmlns:a16="http://schemas.microsoft.com/office/drawing/2014/main" id="{245FE16F-BE42-CD05-1A23-38C83BDC3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975" y="891825"/>
            <a:ext cx="4305417" cy="1477324"/>
          </a:xfrm>
          <a:prstGeom prst="rect">
            <a:avLst/>
          </a:prstGeom>
        </p:spPr>
      </p:pic>
    </p:spTree>
    <p:extLst>
      <p:ext uri="{BB962C8B-B14F-4D97-AF65-F5344CB8AC3E}">
        <p14:creationId xmlns:p14="http://schemas.microsoft.com/office/powerpoint/2010/main" val="391957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1F699-10F3-5526-3016-659DA88AAF03}"/>
              </a:ext>
            </a:extLst>
          </p:cNvPr>
          <p:cNvSpPr>
            <a:spLocks noGrp="1"/>
          </p:cNvSpPr>
          <p:nvPr>
            <p:ph type="title"/>
          </p:nvPr>
        </p:nvSpPr>
        <p:spPr>
          <a:xfrm>
            <a:off x="1975579" y="179680"/>
            <a:ext cx="8240847" cy="576064"/>
          </a:xfrm>
        </p:spPr>
        <p:txBody>
          <a:bodyPr/>
          <a:lstStyle/>
          <a:p>
            <a:r>
              <a:rPr lang="en-US" sz="2799" dirty="0">
                <a:solidFill>
                  <a:srgbClr val="00402A"/>
                </a:solidFill>
              </a:rPr>
              <a:t>C&amp;I Rebate Program</a:t>
            </a:r>
          </a:p>
        </p:txBody>
      </p:sp>
      <p:sp>
        <p:nvSpPr>
          <p:cNvPr id="7" name="TextBox 6">
            <a:extLst>
              <a:ext uri="{FF2B5EF4-FFF2-40B4-BE49-F238E27FC236}">
                <a16:creationId xmlns:a16="http://schemas.microsoft.com/office/drawing/2014/main" id="{E8F81CA9-A3BB-7019-FE18-CF28B92D325D}"/>
              </a:ext>
            </a:extLst>
          </p:cNvPr>
          <p:cNvSpPr txBox="1"/>
          <p:nvPr/>
        </p:nvSpPr>
        <p:spPr>
          <a:xfrm>
            <a:off x="1978016" y="800337"/>
            <a:ext cx="8238405" cy="6200263"/>
          </a:xfrm>
          <a:prstGeom prst="rect">
            <a:avLst/>
          </a:prstGeom>
          <a:noFill/>
        </p:spPr>
        <p:txBody>
          <a:bodyPr rot="0" spcFirstLastPara="0" vertOverflow="overflow" horzOverflow="overflow" vert="horz" wrap="square" lIns="91419" tIns="45709" rIns="91419" bIns="45709" numCol="1" spcCol="0" rtlCol="0" fromWordArt="0" anchor="t" anchorCtr="0" forceAA="0" compatLnSpc="1">
            <a:prstTxWarp prst="textNoShape">
              <a:avLst/>
            </a:prstTxWarp>
            <a:spAutoFit/>
          </a:bodyPr>
          <a:lstStyle/>
          <a:p>
            <a:pPr defTabSz="914217" fontAlgn="base">
              <a:spcBef>
                <a:spcPct val="0"/>
              </a:spcBef>
              <a:spcAft>
                <a:spcPts val="600"/>
              </a:spcAft>
            </a:pPr>
            <a:r>
              <a:rPr lang="en-US" sz="2000" dirty="0">
                <a:solidFill>
                  <a:srgbClr val="00402A"/>
                </a:solidFill>
                <a:latin typeface="IberPangea" panose="020B0504000000000000"/>
                <a:cs typeface="Arial"/>
              </a:rPr>
              <a:t>Provides rebates to utility customers who perform energy efficiency upgrades to their facilities and/or equipment</a:t>
            </a:r>
          </a:p>
          <a:p>
            <a:pPr defTabSz="914217" fontAlgn="base">
              <a:spcBef>
                <a:spcPct val="0"/>
              </a:spcBef>
              <a:spcAft>
                <a:spcPts val="600"/>
              </a:spcAft>
            </a:pPr>
            <a:endParaRPr lang="en-US" sz="1000" dirty="0">
              <a:solidFill>
                <a:srgbClr val="007F33"/>
              </a:solidFill>
              <a:latin typeface="IberPangea" panose="020B0504000000000000"/>
              <a:cs typeface="Arial"/>
            </a:endParaRPr>
          </a:p>
          <a:p>
            <a:pPr marL="342831" indent="-342831" defTabSz="914217" fontAlgn="base">
              <a:spcBef>
                <a:spcPct val="0"/>
              </a:spcBef>
              <a:spcAft>
                <a:spcPts val="600"/>
              </a:spcAft>
              <a:buFont typeface="Arial" panose="020B0604020202020204" pitchFamily="34" charset="0"/>
              <a:buChar char="•"/>
            </a:pPr>
            <a:r>
              <a:rPr lang="en-US" sz="2000" dirty="0">
                <a:solidFill>
                  <a:srgbClr val="007F33"/>
                </a:solidFill>
                <a:latin typeface="IberPangea" panose="020B0504000000000000"/>
                <a:cs typeface="Arial"/>
              </a:rPr>
              <a:t>Prescriptive – predetermined rebate amounts for eligible equipment</a:t>
            </a:r>
          </a:p>
          <a:p>
            <a:pPr marL="775433" lvl="1" indent="-342831" defTabSz="914217" fontAlgn="base">
              <a:spcBef>
                <a:spcPct val="0"/>
              </a:spcBef>
              <a:spcAft>
                <a:spcPts val="600"/>
              </a:spcAft>
              <a:buFont typeface="Arial" panose="020B0604020202020204" pitchFamily="34" charset="0"/>
              <a:buChar char="•"/>
            </a:pPr>
            <a:r>
              <a:rPr lang="en-US" sz="2000" dirty="0">
                <a:solidFill>
                  <a:srgbClr val="707070"/>
                </a:solidFill>
                <a:latin typeface="IberPangea" panose="020B0504000000000000"/>
                <a:cs typeface="Arial"/>
              </a:rPr>
              <a:t>Preapproval is optional</a:t>
            </a:r>
          </a:p>
          <a:p>
            <a:pPr marL="775433" lvl="1" indent="-342831" defTabSz="914217" fontAlgn="base">
              <a:spcBef>
                <a:spcPct val="0"/>
              </a:spcBef>
              <a:spcAft>
                <a:spcPts val="600"/>
              </a:spcAft>
              <a:buFont typeface="Arial" panose="020B0604020202020204" pitchFamily="34" charset="0"/>
              <a:buChar char="•"/>
            </a:pPr>
            <a:r>
              <a:rPr lang="en-US" sz="2000" dirty="0">
                <a:solidFill>
                  <a:srgbClr val="707070"/>
                </a:solidFill>
                <a:latin typeface="IberPangea" panose="020B0504000000000000"/>
                <a:cs typeface="Arial"/>
              </a:rPr>
              <a:t>90-day lookback window for completed work</a:t>
            </a:r>
          </a:p>
          <a:p>
            <a:pPr marL="342831" indent="-342831" defTabSz="914217" fontAlgn="base">
              <a:spcBef>
                <a:spcPct val="0"/>
              </a:spcBef>
              <a:spcAft>
                <a:spcPts val="600"/>
              </a:spcAft>
              <a:buFont typeface="Arial" panose="020B0604020202020204" pitchFamily="34" charset="0"/>
              <a:buChar char="•"/>
            </a:pPr>
            <a:r>
              <a:rPr lang="en-US" sz="2000" dirty="0">
                <a:solidFill>
                  <a:srgbClr val="007F33"/>
                </a:solidFill>
                <a:latin typeface="IberPangea" panose="020B0504000000000000"/>
                <a:cs typeface="Arial"/>
              </a:rPr>
              <a:t>Custom – performance-based rebates, calculations required</a:t>
            </a:r>
          </a:p>
          <a:p>
            <a:pPr marL="613034" indent="-342831" defTabSz="914217" fontAlgn="base">
              <a:spcBef>
                <a:spcPct val="0"/>
              </a:spcBef>
              <a:spcAft>
                <a:spcPct val="0"/>
              </a:spcAft>
              <a:buFont typeface="Arial" panose="020B0604020202020204" pitchFamily="34" charset="0"/>
              <a:buChar char="•"/>
            </a:pPr>
            <a:r>
              <a:rPr lang="en-US" sz="2000" dirty="0">
                <a:solidFill>
                  <a:srgbClr val="707070"/>
                </a:solidFill>
                <a:latin typeface="IberPangea" panose="020B0504000000000000"/>
                <a:ea typeface="ＭＳ Ｐゴシック"/>
                <a:cs typeface="Arial"/>
              </a:rPr>
              <a:t>$0.20/kWh saved annually</a:t>
            </a:r>
            <a:endParaRPr lang="en-US" sz="2000" dirty="0">
              <a:solidFill>
                <a:srgbClr val="707070"/>
              </a:solidFill>
              <a:latin typeface="IberPangea" panose="020B0504000000000000"/>
              <a:cs typeface="Arial" panose="020B0604020202020204" pitchFamily="34" charset="0"/>
            </a:endParaRPr>
          </a:p>
          <a:p>
            <a:pPr marL="613034" indent="-342831" defTabSz="914217" fontAlgn="base">
              <a:spcBef>
                <a:spcPct val="0"/>
              </a:spcBef>
              <a:spcAft>
                <a:spcPct val="0"/>
              </a:spcAft>
              <a:buFont typeface="Arial" panose="020B0604020202020204" pitchFamily="34" charset="0"/>
              <a:buChar char="•"/>
            </a:pPr>
            <a:r>
              <a:rPr lang="en-US" sz="2000" dirty="0">
                <a:solidFill>
                  <a:srgbClr val="707070"/>
                </a:solidFill>
                <a:latin typeface="IberPangea" panose="020B0504000000000000"/>
                <a:ea typeface="ＭＳ Ｐゴシック"/>
                <a:cs typeface="Arial"/>
              </a:rPr>
              <a:t>$1.50/</a:t>
            </a:r>
            <a:r>
              <a:rPr lang="en-US" sz="2000" dirty="0" err="1">
                <a:solidFill>
                  <a:srgbClr val="707070"/>
                </a:solidFill>
                <a:latin typeface="IberPangea" panose="020B0504000000000000"/>
                <a:ea typeface="ＭＳ Ｐゴシック"/>
                <a:cs typeface="Arial"/>
              </a:rPr>
              <a:t>therms</a:t>
            </a:r>
            <a:r>
              <a:rPr lang="en-US" sz="2000" dirty="0">
                <a:solidFill>
                  <a:srgbClr val="707070"/>
                </a:solidFill>
                <a:latin typeface="IberPangea" panose="020B0504000000000000"/>
                <a:ea typeface="ＭＳ Ｐゴシック"/>
                <a:cs typeface="Arial"/>
              </a:rPr>
              <a:t> saved annually</a:t>
            </a:r>
          </a:p>
          <a:p>
            <a:pPr marL="613034" indent="-342831" defTabSz="914217" fontAlgn="base">
              <a:spcBef>
                <a:spcPct val="0"/>
              </a:spcBef>
              <a:spcAft>
                <a:spcPct val="0"/>
              </a:spcAft>
              <a:buFont typeface="Arial" panose="020B0604020202020204" pitchFamily="34" charset="0"/>
              <a:buChar char="•"/>
            </a:pPr>
            <a:r>
              <a:rPr lang="en-US" sz="2000" dirty="0">
                <a:solidFill>
                  <a:srgbClr val="707070"/>
                </a:solidFill>
                <a:latin typeface="IberPangea" panose="020B0504000000000000"/>
                <a:ea typeface="ＭＳ Ｐゴシック"/>
                <a:cs typeface="Arial"/>
              </a:rPr>
              <a:t>Preapproval is required</a:t>
            </a:r>
          </a:p>
          <a:p>
            <a:pPr marL="270203" defTabSz="914217" fontAlgn="base">
              <a:spcBef>
                <a:spcPct val="0"/>
              </a:spcBef>
              <a:spcAft>
                <a:spcPct val="0"/>
              </a:spcAft>
            </a:pPr>
            <a:endParaRPr lang="en-US" sz="1000" dirty="0">
              <a:solidFill>
                <a:srgbClr val="707070"/>
              </a:solidFill>
              <a:latin typeface="IberPangea" panose="020B0504000000000000"/>
              <a:ea typeface="ＭＳ Ｐゴシック"/>
              <a:cs typeface="Arial"/>
            </a:endParaRPr>
          </a:p>
          <a:p>
            <a:pPr marL="342831" indent="-342831" defTabSz="914217" fontAlgn="base">
              <a:spcBef>
                <a:spcPct val="0"/>
              </a:spcBef>
              <a:spcAft>
                <a:spcPts val="600"/>
              </a:spcAft>
              <a:buFont typeface="Arial" panose="020B0604020202020204" pitchFamily="34" charset="0"/>
              <a:buChar char="•"/>
            </a:pPr>
            <a:endParaRPr lang="en-US" sz="1000" dirty="0">
              <a:solidFill>
                <a:srgbClr val="007F33"/>
              </a:solidFill>
              <a:latin typeface="IberPangea" panose="020B0504000000000000"/>
              <a:cs typeface="Arial"/>
            </a:endParaRPr>
          </a:p>
          <a:p>
            <a:pPr marL="342831" indent="-342831" defTabSz="914217" fontAlgn="base">
              <a:spcBef>
                <a:spcPct val="0"/>
              </a:spcBef>
              <a:spcAft>
                <a:spcPts val="600"/>
              </a:spcAft>
              <a:buFont typeface="Arial" panose="020B0604020202020204" pitchFamily="34" charset="0"/>
              <a:buChar char="•"/>
            </a:pPr>
            <a:r>
              <a:rPr lang="en-US" sz="2000" dirty="0">
                <a:solidFill>
                  <a:srgbClr val="007F33"/>
                </a:solidFill>
                <a:latin typeface="IberPangea" panose="020B0504000000000000"/>
                <a:cs typeface="Arial"/>
              </a:rPr>
              <a:t>NYSEG and RG&amp;E offerings are identical</a:t>
            </a:r>
          </a:p>
          <a:p>
            <a:pPr marL="342831" indent="-342831" defTabSz="914217" fontAlgn="base">
              <a:spcBef>
                <a:spcPct val="0"/>
              </a:spcBef>
              <a:spcAft>
                <a:spcPts val="600"/>
              </a:spcAft>
              <a:buFont typeface="Arial" panose="020B0604020202020204" pitchFamily="34" charset="0"/>
              <a:buChar char="•"/>
            </a:pPr>
            <a:r>
              <a:rPr lang="en-US" sz="2000" dirty="0">
                <a:solidFill>
                  <a:srgbClr val="007F33"/>
                </a:solidFill>
                <a:latin typeface="IberPangea" panose="020B0504000000000000"/>
                <a:cs typeface="Arial"/>
              </a:rPr>
              <a:t>No min or max rebate amount, some caps for Custom applications</a:t>
            </a:r>
          </a:p>
          <a:p>
            <a:pPr marL="342831" indent="-342831" defTabSz="914217" fontAlgn="base">
              <a:spcBef>
                <a:spcPct val="0"/>
              </a:spcBef>
              <a:spcAft>
                <a:spcPts val="600"/>
              </a:spcAft>
              <a:buFont typeface="Arial" panose="020B0604020202020204" pitchFamily="34" charset="0"/>
              <a:buChar char="•"/>
            </a:pPr>
            <a:r>
              <a:rPr lang="en-US" sz="2000" dirty="0">
                <a:solidFill>
                  <a:srgbClr val="007F33"/>
                </a:solidFill>
                <a:latin typeface="IberPangea" panose="020B0504000000000000"/>
                <a:cs typeface="Arial"/>
              </a:rPr>
              <a:t>Rebates are paid after project is completed</a:t>
            </a:r>
          </a:p>
          <a:p>
            <a:pPr marL="342831" indent="-342831" defTabSz="914217" fontAlgn="base">
              <a:spcBef>
                <a:spcPct val="0"/>
              </a:spcBef>
              <a:spcAft>
                <a:spcPts val="600"/>
              </a:spcAft>
              <a:buFont typeface="Arial" panose="020B0604020202020204" pitchFamily="34" charset="0"/>
              <a:buChar char="•"/>
            </a:pPr>
            <a:r>
              <a:rPr lang="en-US" sz="2000" dirty="0">
                <a:solidFill>
                  <a:srgbClr val="007F33"/>
                </a:solidFill>
                <a:latin typeface="IberPangea" panose="020B0504000000000000"/>
                <a:cs typeface="Arial"/>
              </a:rPr>
              <a:t>Flexible payment options</a:t>
            </a:r>
          </a:p>
          <a:p>
            <a:pPr marL="342831" indent="-342831" defTabSz="914217" fontAlgn="base">
              <a:spcBef>
                <a:spcPct val="0"/>
              </a:spcBef>
              <a:spcAft>
                <a:spcPts val="600"/>
              </a:spcAft>
              <a:buFont typeface="Arial" panose="020B0604020202020204" pitchFamily="34" charset="0"/>
              <a:buChar char="•"/>
            </a:pPr>
            <a:endParaRPr lang="en-US" sz="2000" dirty="0">
              <a:solidFill>
                <a:srgbClr val="007F33"/>
              </a:solidFill>
              <a:latin typeface="IberPangea" panose="020B0504000000000000"/>
              <a:cs typeface="Arial"/>
            </a:endParaRPr>
          </a:p>
          <a:p>
            <a:pPr defTabSz="914217" fontAlgn="base">
              <a:spcBef>
                <a:spcPct val="0"/>
              </a:spcBef>
              <a:spcAft>
                <a:spcPct val="0"/>
              </a:spcAft>
            </a:pPr>
            <a:endParaRPr lang="en-US" sz="2699" dirty="0">
              <a:solidFill>
                <a:srgbClr val="00A443"/>
              </a:solidFill>
              <a:latin typeface="Arial" pitchFamily="34" charset="0"/>
              <a:cs typeface="Arial"/>
            </a:endParaRPr>
          </a:p>
        </p:txBody>
      </p:sp>
      <p:sp>
        <p:nvSpPr>
          <p:cNvPr id="3" name="Text Placeholder 3">
            <a:extLst>
              <a:ext uri="{FF2B5EF4-FFF2-40B4-BE49-F238E27FC236}">
                <a16:creationId xmlns:a16="http://schemas.microsoft.com/office/drawing/2014/main" id="{BD47AFAC-731E-F0E2-E50A-88E49AB7149B}"/>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cs typeface="Arial"/>
              </a:rPr>
              <a:t>2024 Program Kick-off</a:t>
            </a:r>
            <a:endParaRPr lang="en-US" dirty="0"/>
          </a:p>
        </p:txBody>
      </p:sp>
      <p:sp>
        <p:nvSpPr>
          <p:cNvPr id="8" name="Rectangle: Rounded Corners 7">
            <a:extLst>
              <a:ext uri="{FF2B5EF4-FFF2-40B4-BE49-F238E27FC236}">
                <a16:creationId xmlns:a16="http://schemas.microsoft.com/office/drawing/2014/main" id="{4B4C96AE-C5E7-F10E-823F-28D2C199B4F6}"/>
              </a:ext>
            </a:extLst>
          </p:cNvPr>
          <p:cNvSpPr/>
          <p:nvPr/>
        </p:nvSpPr>
        <p:spPr>
          <a:xfrm>
            <a:off x="8339767" y="3272919"/>
            <a:ext cx="1677673" cy="10304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217" fontAlgn="base">
              <a:spcBef>
                <a:spcPct val="0"/>
              </a:spcBef>
              <a:spcAft>
                <a:spcPct val="0"/>
              </a:spcAft>
            </a:pPr>
            <a:r>
              <a:rPr lang="en-US" sz="1400" dirty="0">
                <a:solidFill>
                  <a:srgbClr val="707070"/>
                </a:solidFill>
                <a:latin typeface="Calibri"/>
              </a:rPr>
              <a:t>We’ll pay up to </a:t>
            </a:r>
            <a:r>
              <a:rPr lang="en-US" sz="3999" dirty="0">
                <a:solidFill>
                  <a:srgbClr val="707070"/>
                </a:solidFill>
                <a:latin typeface="Calibri"/>
              </a:rPr>
              <a:t>50%</a:t>
            </a:r>
            <a:r>
              <a:rPr lang="en-US" sz="1400" dirty="0">
                <a:solidFill>
                  <a:srgbClr val="707070"/>
                </a:solidFill>
                <a:latin typeface="Calibri"/>
              </a:rPr>
              <a:t>            of the project cost!</a:t>
            </a:r>
          </a:p>
        </p:txBody>
      </p:sp>
    </p:spTree>
    <p:extLst>
      <p:ext uri="{BB962C8B-B14F-4D97-AF65-F5344CB8AC3E}">
        <p14:creationId xmlns:p14="http://schemas.microsoft.com/office/powerpoint/2010/main" val="83700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1F699-10F3-5526-3016-659DA88AAF03}"/>
              </a:ext>
            </a:extLst>
          </p:cNvPr>
          <p:cNvSpPr>
            <a:spLocks noGrp="1"/>
          </p:cNvSpPr>
          <p:nvPr>
            <p:ph type="title"/>
          </p:nvPr>
        </p:nvSpPr>
        <p:spPr>
          <a:xfrm>
            <a:off x="1975579" y="179680"/>
            <a:ext cx="8240847" cy="576064"/>
          </a:xfrm>
        </p:spPr>
        <p:txBody>
          <a:bodyPr/>
          <a:lstStyle/>
          <a:p>
            <a:r>
              <a:rPr lang="en-US" sz="2799" dirty="0">
                <a:solidFill>
                  <a:srgbClr val="00402A"/>
                </a:solidFill>
              </a:rPr>
              <a:t>C&amp;I Rebate Program Catalogs</a:t>
            </a:r>
          </a:p>
        </p:txBody>
      </p:sp>
      <p:sp>
        <p:nvSpPr>
          <p:cNvPr id="3" name="Text Placeholder 3">
            <a:extLst>
              <a:ext uri="{FF2B5EF4-FFF2-40B4-BE49-F238E27FC236}">
                <a16:creationId xmlns:a16="http://schemas.microsoft.com/office/drawing/2014/main" id="{BD47AFAC-731E-F0E2-E50A-88E49AB7149B}"/>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cs typeface="Arial"/>
              </a:rPr>
              <a:t>2024 Program Kick-off</a:t>
            </a:r>
            <a:endParaRPr lang="en-US" dirty="0"/>
          </a:p>
        </p:txBody>
      </p:sp>
      <p:pic>
        <p:nvPicPr>
          <p:cNvPr id="4" name="Picture 3">
            <a:extLst>
              <a:ext uri="{FF2B5EF4-FFF2-40B4-BE49-F238E27FC236}">
                <a16:creationId xmlns:a16="http://schemas.microsoft.com/office/drawing/2014/main" id="{A9781B4E-55A1-96DF-F20B-73D7B5E1524F}"/>
              </a:ext>
            </a:extLst>
          </p:cNvPr>
          <p:cNvPicPr>
            <a:picLocks noChangeAspect="1"/>
          </p:cNvPicPr>
          <p:nvPr/>
        </p:nvPicPr>
        <p:blipFill>
          <a:blip r:embed="rId3"/>
          <a:stretch>
            <a:fillRect/>
          </a:stretch>
        </p:blipFill>
        <p:spPr>
          <a:xfrm>
            <a:off x="1975579" y="992228"/>
            <a:ext cx="2122223" cy="2742565"/>
          </a:xfrm>
          <a:prstGeom prst="rect">
            <a:avLst/>
          </a:prstGeom>
          <a:ln>
            <a:solidFill>
              <a:schemeClr val="tx1"/>
            </a:solidFill>
          </a:ln>
        </p:spPr>
      </p:pic>
      <p:pic>
        <p:nvPicPr>
          <p:cNvPr id="11" name="Picture 10">
            <a:extLst>
              <a:ext uri="{FF2B5EF4-FFF2-40B4-BE49-F238E27FC236}">
                <a16:creationId xmlns:a16="http://schemas.microsoft.com/office/drawing/2014/main" id="{0F750B0E-DABA-C0B7-03B8-1592F9790B96}"/>
              </a:ext>
            </a:extLst>
          </p:cNvPr>
          <p:cNvPicPr>
            <a:picLocks noChangeAspect="1"/>
          </p:cNvPicPr>
          <p:nvPr/>
        </p:nvPicPr>
        <p:blipFill>
          <a:blip r:embed="rId4"/>
          <a:stretch>
            <a:fillRect/>
          </a:stretch>
        </p:blipFill>
        <p:spPr>
          <a:xfrm>
            <a:off x="4618615" y="1023057"/>
            <a:ext cx="2116964" cy="2742565"/>
          </a:xfrm>
          <a:prstGeom prst="rect">
            <a:avLst/>
          </a:prstGeom>
          <a:ln>
            <a:solidFill>
              <a:schemeClr val="tx1"/>
            </a:solidFill>
          </a:ln>
        </p:spPr>
      </p:pic>
      <p:pic>
        <p:nvPicPr>
          <p:cNvPr id="13" name="Picture 12">
            <a:extLst>
              <a:ext uri="{FF2B5EF4-FFF2-40B4-BE49-F238E27FC236}">
                <a16:creationId xmlns:a16="http://schemas.microsoft.com/office/drawing/2014/main" id="{06F4ED9D-DF98-B2B5-B190-FAB5DE0BD626}"/>
              </a:ext>
            </a:extLst>
          </p:cNvPr>
          <p:cNvPicPr>
            <a:picLocks noChangeAspect="1"/>
          </p:cNvPicPr>
          <p:nvPr/>
        </p:nvPicPr>
        <p:blipFill>
          <a:blip r:embed="rId5"/>
          <a:stretch>
            <a:fillRect/>
          </a:stretch>
        </p:blipFill>
        <p:spPr>
          <a:xfrm>
            <a:off x="7254113" y="1023057"/>
            <a:ext cx="2125191" cy="2742565"/>
          </a:xfrm>
          <a:prstGeom prst="rect">
            <a:avLst/>
          </a:prstGeom>
          <a:ln>
            <a:solidFill>
              <a:schemeClr val="tx1"/>
            </a:solidFill>
          </a:ln>
        </p:spPr>
      </p:pic>
      <p:pic>
        <p:nvPicPr>
          <p:cNvPr id="15" name="Picture 14">
            <a:extLst>
              <a:ext uri="{FF2B5EF4-FFF2-40B4-BE49-F238E27FC236}">
                <a16:creationId xmlns:a16="http://schemas.microsoft.com/office/drawing/2014/main" id="{C43272AA-5B70-0362-5E17-4E1F218D891C}"/>
              </a:ext>
            </a:extLst>
          </p:cNvPr>
          <p:cNvPicPr>
            <a:picLocks noChangeAspect="1"/>
          </p:cNvPicPr>
          <p:nvPr/>
        </p:nvPicPr>
        <p:blipFill>
          <a:blip r:embed="rId6"/>
          <a:stretch>
            <a:fillRect/>
          </a:stretch>
        </p:blipFill>
        <p:spPr>
          <a:xfrm>
            <a:off x="5008616" y="3123207"/>
            <a:ext cx="2111716" cy="2742565"/>
          </a:xfrm>
          <a:prstGeom prst="rect">
            <a:avLst/>
          </a:prstGeom>
          <a:ln>
            <a:solidFill>
              <a:schemeClr val="tx1"/>
            </a:solidFill>
          </a:ln>
        </p:spPr>
      </p:pic>
      <p:pic>
        <p:nvPicPr>
          <p:cNvPr id="17" name="Picture 16">
            <a:extLst>
              <a:ext uri="{FF2B5EF4-FFF2-40B4-BE49-F238E27FC236}">
                <a16:creationId xmlns:a16="http://schemas.microsoft.com/office/drawing/2014/main" id="{790F3C7F-180F-732A-5F7E-6C62B3C07F9B}"/>
              </a:ext>
            </a:extLst>
          </p:cNvPr>
          <p:cNvPicPr>
            <a:picLocks noChangeAspect="1"/>
          </p:cNvPicPr>
          <p:nvPr/>
        </p:nvPicPr>
        <p:blipFill>
          <a:blip r:embed="rId7"/>
          <a:stretch>
            <a:fillRect/>
          </a:stretch>
        </p:blipFill>
        <p:spPr>
          <a:xfrm>
            <a:off x="7650496" y="3123207"/>
            <a:ext cx="2116964" cy="2742565"/>
          </a:xfrm>
          <a:prstGeom prst="rect">
            <a:avLst/>
          </a:prstGeom>
          <a:ln>
            <a:solidFill>
              <a:schemeClr val="tx1"/>
            </a:solidFill>
          </a:ln>
        </p:spPr>
      </p:pic>
      <p:pic>
        <p:nvPicPr>
          <p:cNvPr id="9" name="Picture 8">
            <a:extLst>
              <a:ext uri="{FF2B5EF4-FFF2-40B4-BE49-F238E27FC236}">
                <a16:creationId xmlns:a16="http://schemas.microsoft.com/office/drawing/2014/main" id="{92E22E27-8FE5-5BEE-D797-60A0C94EDC14}"/>
              </a:ext>
            </a:extLst>
          </p:cNvPr>
          <p:cNvPicPr>
            <a:picLocks noChangeAspect="1"/>
          </p:cNvPicPr>
          <p:nvPr/>
        </p:nvPicPr>
        <p:blipFill>
          <a:blip r:embed="rId8"/>
          <a:stretch>
            <a:fillRect/>
          </a:stretch>
        </p:blipFill>
        <p:spPr>
          <a:xfrm>
            <a:off x="2372634" y="3135944"/>
            <a:ext cx="2121551" cy="2742565"/>
          </a:xfrm>
          <a:prstGeom prst="rect">
            <a:avLst/>
          </a:prstGeom>
          <a:ln>
            <a:solidFill>
              <a:schemeClr val="tx1"/>
            </a:solidFill>
          </a:ln>
        </p:spPr>
      </p:pic>
    </p:spTree>
    <p:extLst>
      <p:ext uri="{BB962C8B-B14F-4D97-AF65-F5344CB8AC3E}">
        <p14:creationId xmlns:p14="http://schemas.microsoft.com/office/powerpoint/2010/main" val="35213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a:xfrm>
            <a:off x="1975166" y="969931"/>
            <a:ext cx="8241258" cy="5398202"/>
          </a:xfrm>
        </p:spPr>
        <p:txBody>
          <a:bodyPr lIns="86538" tIns="43269" rIns="86538" bIns="43269" anchor="t"/>
          <a:lstStyle/>
          <a:p>
            <a:pPr marL="514247" indent="-514247">
              <a:buFont typeface="+mj-lt"/>
              <a:buAutoNum type="arabicPeriod"/>
            </a:pPr>
            <a:r>
              <a:rPr lang="en-US" altLang="en-US" sz="2000" dirty="0">
                <a:solidFill>
                  <a:srgbClr val="007F33"/>
                </a:solidFill>
                <a:latin typeface="IberPangea"/>
                <a:ea typeface="IberPangea" panose="020B0504000000000000" pitchFamily="34" charset="0"/>
                <a:cs typeface="IberPangea" panose="020B0504000000000000" pitchFamily="34" charset="0"/>
              </a:rPr>
              <a:t>Visit the program website for all information</a:t>
            </a:r>
          </a:p>
          <a:p>
            <a:pPr marL="514247" indent="-514247">
              <a:buFont typeface="+mj-lt"/>
              <a:buAutoNum type="arabicPeriod"/>
            </a:pPr>
            <a:endParaRPr lang="en-US" altLang="en-US" sz="2000" dirty="0">
              <a:solidFill>
                <a:srgbClr val="007F33"/>
              </a:solidFill>
              <a:latin typeface="IberPangea"/>
              <a:ea typeface="IberPangea" panose="020B0504000000000000" pitchFamily="34" charset="0"/>
              <a:cs typeface="IberPangea" panose="020B0504000000000000" pitchFamily="34" charset="0"/>
            </a:endParaRPr>
          </a:p>
          <a:p>
            <a:pPr marL="514247" indent="-514247">
              <a:buFont typeface="+mj-lt"/>
              <a:buAutoNum type="arabicPeriod"/>
            </a:pPr>
            <a:endParaRPr lang="en-US" altLang="en-US" sz="2000" dirty="0">
              <a:solidFill>
                <a:srgbClr val="007F33"/>
              </a:solidFill>
              <a:latin typeface="IberPangea"/>
              <a:ea typeface="IberPangea" panose="020B0504000000000000" pitchFamily="34" charset="0"/>
              <a:cs typeface="IberPangea" panose="020B0504000000000000" pitchFamily="34" charset="0"/>
            </a:endParaRPr>
          </a:p>
          <a:p>
            <a:pPr marL="514005" indent="-514247">
              <a:buFont typeface="+mj-lt"/>
              <a:buAutoNum type="arabicPeriod"/>
            </a:pPr>
            <a:r>
              <a:rPr lang="en-US" altLang="en-US" sz="2000" dirty="0">
                <a:solidFill>
                  <a:srgbClr val="007F33"/>
                </a:solidFill>
                <a:latin typeface="IberPangea" panose="020B0504000000000000" pitchFamily="34" charset="0"/>
                <a:ea typeface="IberPangea" panose="020B0504000000000000" pitchFamily="34" charset="0"/>
                <a:cs typeface="IberPangea" panose="020B0504000000000000" pitchFamily="34" charset="0"/>
              </a:rPr>
              <a:t>Confirm Project Eligibility and Type</a:t>
            </a:r>
          </a:p>
          <a:p>
            <a:pPr marL="514005" indent="-514247">
              <a:buFont typeface="+mj-lt"/>
              <a:buAutoNum type="arabicPeriod"/>
            </a:pPr>
            <a:r>
              <a:rPr lang="en-US" altLang="en-US" sz="2000" dirty="0">
                <a:solidFill>
                  <a:srgbClr val="007F33"/>
                </a:solidFill>
                <a:latin typeface="IberPangea" panose="020B0504000000000000" pitchFamily="34" charset="0"/>
                <a:ea typeface="IberPangea" panose="020B0504000000000000" pitchFamily="34" charset="0"/>
                <a:cs typeface="IberPangea" panose="020B0504000000000000" pitchFamily="34" charset="0"/>
              </a:rPr>
              <a:t>Apply Online –</a:t>
            </a:r>
          </a:p>
          <a:p>
            <a:pPr marL="514005" indent="-514247">
              <a:buFont typeface="+mj-lt"/>
              <a:buAutoNum type="arabicPeriod"/>
            </a:pPr>
            <a:r>
              <a:rPr lang="en-US" altLang="en-US" sz="2000" dirty="0">
                <a:solidFill>
                  <a:srgbClr val="007F33"/>
                </a:solidFill>
                <a:latin typeface="IberPangea" panose="020B0504000000000000" pitchFamily="34" charset="0"/>
                <a:ea typeface="IberPangea" panose="020B0504000000000000" pitchFamily="34" charset="0"/>
                <a:cs typeface="IberPangea" panose="020B0504000000000000" pitchFamily="34" charset="0"/>
              </a:rPr>
              <a:t>Get </a:t>
            </a:r>
            <a:r>
              <a:rPr lang="en-US" altLang="en-US" sz="2000" b="1" dirty="0">
                <a:solidFill>
                  <a:srgbClr val="007F33"/>
                </a:solidFill>
                <a:latin typeface="IberPangea" panose="020B0504000000000000" pitchFamily="34" charset="0"/>
                <a:ea typeface="IberPangea" panose="020B0504000000000000" pitchFamily="34" charset="0"/>
                <a:cs typeface="IberPangea" panose="020B0504000000000000" pitchFamily="34" charset="0"/>
              </a:rPr>
              <a:t>Pre-Approved</a:t>
            </a:r>
            <a:r>
              <a:rPr lang="en-US" altLang="en-US" sz="2000" dirty="0">
                <a:solidFill>
                  <a:srgbClr val="007F33"/>
                </a:solidFill>
                <a:latin typeface="IberPangea" panose="020B0504000000000000" pitchFamily="34" charset="0"/>
                <a:ea typeface="IberPangea" panose="020B0504000000000000" pitchFamily="34" charset="0"/>
                <a:cs typeface="IberPangea" panose="020B0504000000000000" pitchFamily="34" charset="0"/>
              </a:rPr>
              <a:t> </a:t>
            </a:r>
            <a:r>
              <a:rPr lang="en-US" altLang="en-US" sz="1800" i="1" dirty="0">
                <a:solidFill>
                  <a:srgbClr val="007F33"/>
                </a:solidFill>
                <a:latin typeface="IberPangea" panose="020B0504000000000000" pitchFamily="34" charset="0"/>
                <a:ea typeface="IberPangea" panose="020B0504000000000000" pitchFamily="34" charset="0"/>
                <a:cs typeface="IberPangea" panose="020B0504000000000000" pitchFamily="34" charset="0"/>
              </a:rPr>
              <a:t>(required for custom, or as desired)</a:t>
            </a:r>
            <a:endParaRPr lang="en-US" altLang="en-US" sz="2000" i="1" dirty="0">
              <a:solidFill>
                <a:srgbClr val="007F33"/>
              </a:solidFill>
              <a:latin typeface="IberPangea" panose="020B0504000000000000" pitchFamily="34" charset="0"/>
              <a:ea typeface="IberPangea" panose="020B0504000000000000" pitchFamily="34" charset="0"/>
              <a:cs typeface="IberPangea" panose="020B0504000000000000" pitchFamily="34" charset="0"/>
            </a:endParaRPr>
          </a:p>
          <a:p>
            <a:pPr marL="514005" indent="-514247">
              <a:buFont typeface="+mj-lt"/>
              <a:buAutoNum type="arabicPeriod"/>
            </a:pPr>
            <a:r>
              <a:rPr lang="en-US" altLang="en-US" sz="2000" dirty="0">
                <a:solidFill>
                  <a:srgbClr val="007F33"/>
                </a:solidFill>
                <a:latin typeface="IberPangea" panose="020B0504000000000000" pitchFamily="34" charset="0"/>
                <a:ea typeface="IberPangea" panose="020B0504000000000000" pitchFamily="34" charset="0"/>
                <a:cs typeface="IberPangea" panose="020B0504000000000000" pitchFamily="34" charset="0"/>
              </a:rPr>
              <a:t>Execute Project</a:t>
            </a:r>
          </a:p>
          <a:p>
            <a:pPr marL="514005" indent="-514247">
              <a:buFont typeface="+mj-lt"/>
              <a:buAutoNum type="arabicPeriod"/>
            </a:pPr>
            <a:r>
              <a:rPr lang="en-US" altLang="en-US" sz="2000" dirty="0">
                <a:solidFill>
                  <a:srgbClr val="007F33"/>
                </a:solidFill>
                <a:latin typeface="IberPangea" panose="020B0504000000000000" pitchFamily="34" charset="0"/>
                <a:ea typeface="IberPangea" panose="020B0504000000000000" pitchFamily="34" charset="0"/>
                <a:cs typeface="IberPangea" panose="020B0504000000000000" pitchFamily="34" charset="0"/>
              </a:rPr>
              <a:t>Submit Final Documents Online and Get Your Rebate</a:t>
            </a:r>
          </a:p>
          <a:p>
            <a:endParaRPr lang="en-US" sz="1050" dirty="0">
              <a:solidFill>
                <a:srgbClr val="007F33"/>
              </a:solidFill>
              <a:latin typeface="IberPangea" panose="020B0504000000000000" pitchFamily="34" charset="0"/>
              <a:ea typeface="IberPangea" panose="020B0504000000000000" pitchFamily="34" charset="0"/>
              <a:cs typeface="IberPangea" panose="020B0504000000000000" pitchFamily="34" charset="0"/>
            </a:endParaRPr>
          </a:p>
          <a:p>
            <a:r>
              <a:rPr lang="en-US" sz="2000" i="1" dirty="0">
                <a:solidFill>
                  <a:srgbClr val="00402A"/>
                </a:solidFill>
                <a:latin typeface="IberPangea" panose="020B0504000000000000" pitchFamily="34" charset="0"/>
                <a:ea typeface="IberPangea" panose="020B0504000000000000" pitchFamily="34" charset="0"/>
                <a:cs typeface="IberPangea" panose="020B0504000000000000" pitchFamily="34" charset="0"/>
              </a:rPr>
              <a:t>Notes: </a:t>
            </a:r>
          </a:p>
          <a:p>
            <a:pPr marL="342831" indent="-342831">
              <a:buFont typeface="Arial" panose="020B0604020202020204" pitchFamily="34" charset="0"/>
              <a:buChar char="•"/>
            </a:pPr>
            <a:r>
              <a:rPr lang="en-US" sz="2000" dirty="0">
                <a:solidFill>
                  <a:schemeClr val="tx1"/>
                </a:solidFill>
                <a:latin typeface="IberPangea" panose="020B0504000000000000" pitchFamily="34" charset="0"/>
                <a:ea typeface="IberPangea" panose="020B0504000000000000" pitchFamily="34" charset="0"/>
                <a:cs typeface="IberPangea" panose="020B0504000000000000" pitchFamily="34" charset="0"/>
              </a:rPr>
              <a:t>Contact program staff with any questions or for a demo on the application process</a:t>
            </a:r>
          </a:p>
          <a:p>
            <a:pPr marL="342831" indent="-342831">
              <a:buFont typeface="Arial" panose="020B0604020202020204" pitchFamily="34" charset="0"/>
              <a:buChar char="•"/>
            </a:pPr>
            <a:r>
              <a:rPr lang="en-US" sz="2000" dirty="0">
                <a:solidFill>
                  <a:schemeClr val="tx1"/>
                </a:solidFill>
                <a:latin typeface="IberPangea" panose="020B0504000000000000" pitchFamily="34" charset="0"/>
                <a:ea typeface="IberPangea" panose="020B0504000000000000" pitchFamily="34" charset="0"/>
                <a:cs typeface="IberPangea" panose="020B0504000000000000" pitchFamily="34" charset="0"/>
              </a:rPr>
              <a:t>Watch our 2023 webinar recording on </a:t>
            </a:r>
            <a:r>
              <a:rPr lang="en-US" sz="2000" i="1" dirty="0">
                <a:solidFill>
                  <a:schemeClr val="tx1"/>
                </a:solidFill>
                <a:latin typeface="IberPangea" panose="020B0504000000000000" pitchFamily="34" charset="0"/>
                <a:ea typeface="IberPangea" panose="020B0504000000000000" pitchFamily="34" charset="0"/>
                <a:cs typeface="IberPangea" panose="020B0504000000000000" pitchFamily="34" charset="0"/>
                <a:hlinkClick r:id="rId3"/>
              </a:rPr>
              <a:t>How to Apply</a:t>
            </a:r>
            <a:endParaRPr lang="en-US" sz="2000" i="1" dirty="0">
              <a:solidFill>
                <a:schemeClr val="tx1"/>
              </a:solidFill>
              <a:latin typeface="IberPangea" panose="020B0504000000000000" pitchFamily="34" charset="0"/>
              <a:ea typeface="IberPangea" panose="020B0504000000000000" pitchFamily="34" charset="0"/>
              <a:cs typeface="IberPangea" panose="020B0504000000000000" pitchFamily="34" charset="0"/>
            </a:endParaRPr>
          </a:p>
          <a:p>
            <a:pPr marL="342831" indent="-342831">
              <a:buFont typeface="Arial" panose="020B0604020202020204" pitchFamily="34" charset="0"/>
              <a:buChar char="•"/>
            </a:pPr>
            <a:r>
              <a:rPr lang="en-US" sz="2000" dirty="0">
                <a:solidFill>
                  <a:schemeClr val="tx1"/>
                </a:solidFill>
                <a:latin typeface="IberPangea" panose="020B0504000000000000" pitchFamily="34" charset="0"/>
                <a:ea typeface="IberPangea" panose="020B0504000000000000" pitchFamily="34" charset="0"/>
                <a:cs typeface="IberPangea" panose="020B0504000000000000" pitchFamily="34" charset="0"/>
              </a:rPr>
              <a:t>ACH bank transfer payment option in the works for 2024</a:t>
            </a:r>
            <a:endParaRPr lang="en-US" sz="1600" dirty="0">
              <a:solidFill>
                <a:schemeClr val="tx1"/>
              </a:solidFill>
              <a:latin typeface="IberPangea" panose="020B0504000000000000" pitchFamily="34" charset="0"/>
              <a:ea typeface="IberPangea" panose="020B0504000000000000" pitchFamily="34" charset="0"/>
              <a:cs typeface="IberPangea" panose="020B0504000000000000" pitchFamily="34" charset="0"/>
            </a:endParaRPr>
          </a:p>
          <a:p>
            <a:pPr eaLnBrk="1" hangingPunct="1"/>
            <a:endParaRPr lang="en-US" sz="14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marL="432349" lvl="1" eaLnBrk="1" hangingPunct="1"/>
            <a:endParaRPr lang="en-US" sz="14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marL="432349" lvl="1" eaLnBrk="1" hangingPunct="1"/>
            <a:endParaRPr lang="en-US" sz="14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eaLnBrk="1" hangingPunct="1"/>
            <a:endParaRPr lang="en-US" sz="16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endParaRPr lang="en-US" sz="12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p:txBody>
      </p:sp>
      <p:sp>
        <p:nvSpPr>
          <p:cNvPr id="3" name="Title 2"/>
          <p:cNvSpPr>
            <a:spLocks noGrp="1"/>
          </p:cNvSpPr>
          <p:nvPr>
            <p:ph type="title"/>
          </p:nvPr>
        </p:nvSpPr>
        <p:spPr>
          <a:xfrm>
            <a:off x="1975579" y="179680"/>
            <a:ext cx="8240847" cy="576064"/>
          </a:xfrm>
        </p:spPr>
        <p:txBody>
          <a:bodyPr/>
          <a:lstStyle/>
          <a:p>
            <a:r>
              <a:rPr lang="en-US" sz="2799" dirty="0">
                <a:solidFill>
                  <a:srgbClr val="00402A"/>
                </a:solidFill>
                <a:latin typeface="IberPangea" panose="020B0504000000000000" pitchFamily="34" charset="0"/>
                <a:ea typeface="IberPangea" panose="020B0504000000000000" pitchFamily="34" charset="0"/>
                <a:cs typeface="IberPangea" panose="020B0504000000000000" pitchFamily="34" charset="0"/>
              </a:rPr>
              <a:t>C&amp;I and SB Application Process</a:t>
            </a:r>
          </a:p>
        </p:txBody>
      </p:sp>
      <p:sp>
        <p:nvSpPr>
          <p:cNvPr id="11" name="Text Placeholder 3">
            <a:extLst>
              <a:ext uri="{FF2B5EF4-FFF2-40B4-BE49-F238E27FC236}">
                <a16:creationId xmlns:a16="http://schemas.microsoft.com/office/drawing/2014/main" id="{DF7AD8C9-2BD0-0476-F2EA-4B5BE9D54CD1}"/>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IberPangea"/>
                <a:ea typeface="IberPangea" panose="020B0504000000000000" pitchFamily="34" charset="0"/>
                <a:cs typeface="IberPangea" panose="020B0504000000000000" pitchFamily="34" charset="0"/>
              </a:rPr>
              <a:t>2024 Program Kick-off</a:t>
            </a:r>
            <a:endParaRPr lang="en-US" b="0" dirty="0">
              <a:solidFill>
                <a:srgbClr val="00402A"/>
              </a:solidFill>
              <a:latin typeface="IberPangea"/>
              <a:ea typeface="IberPangea" panose="020B0504000000000000" pitchFamily="34" charset="0"/>
              <a:cs typeface="IberPangea" panose="020B0504000000000000" pitchFamily="34" charset="0"/>
            </a:endParaRPr>
          </a:p>
        </p:txBody>
      </p:sp>
      <p:graphicFrame>
        <p:nvGraphicFramePr>
          <p:cNvPr id="2" name="Table 1">
            <a:extLst>
              <a:ext uri="{FF2B5EF4-FFF2-40B4-BE49-F238E27FC236}">
                <a16:creationId xmlns:a16="http://schemas.microsoft.com/office/drawing/2014/main" id="{E39FD615-143B-6DD1-1877-9EA598DFF799}"/>
              </a:ext>
            </a:extLst>
          </p:cNvPr>
          <p:cNvGraphicFramePr>
            <a:graphicFrameLocks noGrp="1"/>
          </p:cNvGraphicFramePr>
          <p:nvPr/>
        </p:nvGraphicFramePr>
        <p:xfrm>
          <a:off x="2521780" y="1315382"/>
          <a:ext cx="8073248" cy="704095"/>
        </p:xfrm>
        <a:graphic>
          <a:graphicData uri="http://schemas.openxmlformats.org/drawingml/2006/table">
            <a:tbl>
              <a:tblPr firstRow="1" bandRow="1">
                <a:tableStyleId>{5C22544A-7EE6-4342-B048-85BDC9FD1C3A}</a:tableStyleId>
              </a:tblPr>
              <a:tblGrid>
                <a:gridCol w="2740448">
                  <a:extLst>
                    <a:ext uri="{9D8B030D-6E8A-4147-A177-3AD203B41FA5}">
                      <a16:colId xmlns:a16="http://schemas.microsoft.com/office/drawing/2014/main" val="2105397599"/>
                    </a:ext>
                  </a:extLst>
                </a:gridCol>
                <a:gridCol w="2772191">
                  <a:extLst>
                    <a:ext uri="{9D8B030D-6E8A-4147-A177-3AD203B41FA5}">
                      <a16:colId xmlns:a16="http://schemas.microsoft.com/office/drawing/2014/main" val="2015732870"/>
                    </a:ext>
                  </a:extLst>
                </a:gridCol>
                <a:gridCol w="2560609">
                  <a:extLst>
                    <a:ext uri="{9D8B030D-6E8A-4147-A177-3AD203B41FA5}">
                      <a16:colId xmlns:a16="http://schemas.microsoft.com/office/drawing/2014/main" val="1958925107"/>
                    </a:ext>
                  </a:extLst>
                </a:gridCol>
              </a:tblGrid>
              <a:tr h="704095">
                <a:tc>
                  <a:txBody>
                    <a:bodyPr/>
                    <a:lstStyle/>
                    <a:p>
                      <a:pPr marL="0" marR="0" lvl="0" indent="0" algn="l" defTabSz="432677" rtl="0" eaLnBrk="0" fontAlgn="base" hangingPunct="0">
                        <a:lnSpc>
                          <a:spcPct val="100000"/>
                        </a:lnSpc>
                        <a:spcBef>
                          <a:spcPct val="20000"/>
                        </a:spcBef>
                        <a:spcAft>
                          <a:spcPct val="0"/>
                        </a:spcAft>
                        <a:buClr>
                          <a:srgbClr val="FFFFFF"/>
                        </a:buClr>
                        <a:buNone/>
                      </a:pPr>
                      <a:r>
                        <a:rPr lang="en-US" sz="1800" b="0" kern="1200" baseline="0" noProof="0" dirty="0">
                          <a:solidFill>
                            <a:srgbClr val="00A443"/>
                          </a:solidFill>
                          <a:latin typeface="IberPangea"/>
                        </a:rPr>
                        <a:t>RGE.com/CIRP</a:t>
                      </a:r>
                    </a:p>
                    <a:p>
                      <a:pPr marL="0" marR="0" lvl="0" indent="0" algn="l" defTabSz="432677" rtl="0" eaLnBrk="0" fontAlgn="base" hangingPunct="0">
                        <a:lnSpc>
                          <a:spcPct val="100000"/>
                        </a:lnSpc>
                        <a:spcBef>
                          <a:spcPct val="20000"/>
                        </a:spcBef>
                        <a:spcAft>
                          <a:spcPct val="0"/>
                        </a:spcAft>
                        <a:buClr>
                          <a:srgbClr val="FFFFFF"/>
                        </a:buClr>
                        <a:buNone/>
                      </a:pPr>
                      <a:r>
                        <a:rPr lang="en-US" sz="1800" b="0" kern="1200" baseline="0" noProof="0" dirty="0">
                          <a:solidFill>
                            <a:srgbClr val="00A443"/>
                          </a:solidFill>
                          <a:latin typeface="IberPangea"/>
                        </a:rPr>
                        <a:t>NYSEG.com/CIRP</a:t>
                      </a:r>
                    </a:p>
                  </a:txBody>
                  <a:tcPr marL="91419" marR="91419" marT="45709" marB="45709">
                    <a:solidFill>
                      <a:schemeClr val="bg1"/>
                    </a:solidFill>
                  </a:tcPr>
                </a:tc>
                <a:tc>
                  <a:txBody>
                    <a:bodyPr/>
                    <a:lstStyle/>
                    <a:p>
                      <a:pPr marL="0" marR="0" lvl="0" indent="0" algn="l" defTabSz="432677" rtl="0" eaLnBrk="0" fontAlgn="base" hangingPunct="0">
                        <a:lnSpc>
                          <a:spcPct val="100000"/>
                        </a:lnSpc>
                        <a:spcBef>
                          <a:spcPct val="20000"/>
                        </a:spcBef>
                        <a:spcAft>
                          <a:spcPct val="0"/>
                        </a:spcAft>
                        <a:buClr>
                          <a:srgbClr val="FFFFFF"/>
                        </a:buClr>
                        <a:buNone/>
                      </a:pPr>
                      <a:r>
                        <a:rPr lang="en-US" sz="1800" b="0" kern="1200" baseline="0" noProof="0" dirty="0">
                          <a:solidFill>
                            <a:srgbClr val="00A443"/>
                          </a:solidFill>
                          <a:latin typeface="IberPangea"/>
                        </a:rPr>
                        <a:t>RGE.com/SBRP</a:t>
                      </a:r>
                    </a:p>
                    <a:p>
                      <a:pPr marL="0" marR="0" lvl="0" indent="0" algn="l" defTabSz="432677" rtl="0" eaLnBrk="0" fontAlgn="base" hangingPunct="0">
                        <a:lnSpc>
                          <a:spcPct val="100000"/>
                        </a:lnSpc>
                        <a:spcBef>
                          <a:spcPct val="20000"/>
                        </a:spcBef>
                        <a:spcAft>
                          <a:spcPct val="0"/>
                        </a:spcAft>
                        <a:buClr>
                          <a:srgbClr val="FFFFFF"/>
                        </a:buClr>
                        <a:buNone/>
                      </a:pPr>
                      <a:r>
                        <a:rPr lang="en-US" sz="1800" b="0" kern="1200" baseline="0" noProof="0" dirty="0">
                          <a:solidFill>
                            <a:srgbClr val="00A443"/>
                          </a:solidFill>
                          <a:latin typeface="IberPangea"/>
                        </a:rPr>
                        <a:t>NYSEG.com/SBRP </a:t>
                      </a:r>
                    </a:p>
                  </a:txBody>
                  <a:tcPr marL="91419" marR="91419" marT="45709" marB="45709">
                    <a:solidFill>
                      <a:schemeClr val="bg1"/>
                    </a:solidFill>
                  </a:tcPr>
                </a:tc>
                <a:tc>
                  <a:txBody>
                    <a:bodyPr/>
                    <a:lstStyle/>
                    <a:p>
                      <a:pPr marL="0" lvl="0" indent="0" algn="l" defTabSz="432677" rtl="0" eaLnBrk="0" fontAlgn="base" hangingPunct="0">
                        <a:spcBef>
                          <a:spcPct val="20000"/>
                        </a:spcBef>
                        <a:spcAft>
                          <a:spcPct val="0"/>
                        </a:spcAft>
                        <a:buNone/>
                      </a:pPr>
                      <a:r>
                        <a:rPr lang="en-US" sz="1800" b="0" kern="1200" baseline="0" noProof="0" dirty="0">
                          <a:solidFill>
                            <a:srgbClr val="00A443"/>
                          </a:solidFill>
                          <a:latin typeface="IberPangea"/>
                        </a:rPr>
                        <a:t>nysegrgeta.com</a:t>
                      </a:r>
                      <a:endParaRPr lang="en-US" sz="1800" b="0" kern="1200" baseline="0" dirty="0">
                        <a:solidFill>
                          <a:srgbClr val="00A443"/>
                        </a:solidFill>
                        <a:latin typeface="IberPangea"/>
                      </a:endParaRPr>
                    </a:p>
                  </a:txBody>
                  <a:tcPr marL="91419" marR="91419" marT="45709" marB="45709">
                    <a:solidFill>
                      <a:schemeClr val="bg1"/>
                    </a:solidFill>
                  </a:tcPr>
                </a:tc>
                <a:extLst>
                  <a:ext uri="{0D108BD9-81ED-4DB2-BD59-A6C34878D82A}">
                    <a16:rowId xmlns:a16="http://schemas.microsoft.com/office/drawing/2014/main" val="850540358"/>
                  </a:ext>
                </a:extLst>
              </a:tr>
            </a:tbl>
          </a:graphicData>
        </a:graphic>
      </p:graphicFrame>
      <p:pic>
        <p:nvPicPr>
          <p:cNvPr id="5" name="Picture 4">
            <a:extLst>
              <a:ext uri="{FF2B5EF4-FFF2-40B4-BE49-F238E27FC236}">
                <a16:creationId xmlns:a16="http://schemas.microsoft.com/office/drawing/2014/main" id="{DFBB2760-9555-CDFE-0AF4-A5CC41F0B794}"/>
              </a:ext>
            </a:extLst>
          </p:cNvPr>
          <p:cNvPicPr>
            <a:picLocks noChangeAspect="1"/>
          </p:cNvPicPr>
          <p:nvPr/>
        </p:nvPicPr>
        <p:blipFill>
          <a:blip r:embed="rId4"/>
          <a:stretch>
            <a:fillRect/>
          </a:stretch>
        </p:blipFill>
        <p:spPr>
          <a:xfrm>
            <a:off x="4138316" y="2461757"/>
            <a:ext cx="1198783" cy="346201"/>
          </a:xfrm>
          <a:prstGeom prst="rect">
            <a:avLst/>
          </a:prstGeom>
        </p:spPr>
      </p:pic>
      <p:pic>
        <p:nvPicPr>
          <p:cNvPr id="6" name="Picture 5">
            <a:extLst>
              <a:ext uri="{FF2B5EF4-FFF2-40B4-BE49-F238E27FC236}">
                <a16:creationId xmlns:a16="http://schemas.microsoft.com/office/drawing/2014/main" id="{A498D953-E93B-B6AC-4931-535F0B5966EE}"/>
              </a:ext>
            </a:extLst>
          </p:cNvPr>
          <p:cNvPicPr>
            <a:picLocks noChangeAspect="1"/>
          </p:cNvPicPr>
          <p:nvPr/>
        </p:nvPicPr>
        <p:blipFill rotWithShape="1">
          <a:blip r:embed="rId5"/>
          <a:srcRect l="-2" t="5330" r="-2" b="5330"/>
          <a:stretch/>
        </p:blipFill>
        <p:spPr>
          <a:xfrm>
            <a:off x="8251815" y="2320335"/>
            <a:ext cx="1964609" cy="1541179"/>
          </a:xfrm>
          <a:prstGeom prst="rect">
            <a:avLst/>
          </a:prstGeom>
        </p:spPr>
      </p:pic>
    </p:spTree>
    <p:extLst>
      <p:ext uri="{BB962C8B-B14F-4D97-AF65-F5344CB8AC3E}">
        <p14:creationId xmlns:p14="http://schemas.microsoft.com/office/powerpoint/2010/main" val="25376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9F9CB-FBF1-E8DB-C7D6-6BDF59E36EA0}"/>
              </a:ext>
            </a:extLst>
          </p:cNvPr>
          <p:cNvSpPr>
            <a:spLocks noGrp="1"/>
          </p:cNvSpPr>
          <p:nvPr>
            <p:ph type="body" sz="quarter" idx="10"/>
          </p:nvPr>
        </p:nvSpPr>
        <p:spPr>
          <a:xfrm>
            <a:off x="1975578" y="1031402"/>
            <a:ext cx="8240846" cy="576163"/>
          </a:xfrm>
        </p:spPr>
        <p:txBody>
          <a:bodyPr lIns="0" tIns="43269" rIns="86537" bIns="43269" anchor="t"/>
          <a:lstStyle/>
          <a:p>
            <a:r>
              <a:rPr lang="en-US" sz="2799" dirty="0">
                <a:solidFill>
                  <a:srgbClr val="007F33"/>
                </a:solidFill>
              </a:rPr>
              <a:t>Trade Ally Network</a:t>
            </a:r>
          </a:p>
        </p:txBody>
      </p:sp>
      <p:sp>
        <p:nvSpPr>
          <p:cNvPr id="6" name="Title 5">
            <a:extLst>
              <a:ext uri="{FF2B5EF4-FFF2-40B4-BE49-F238E27FC236}">
                <a16:creationId xmlns:a16="http://schemas.microsoft.com/office/drawing/2014/main" id="{C711F699-10F3-5526-3016-659DA88AAF03}"/>
              </a:ext>
            </a:extLst>
          </p:cNvPr>
          <p:cNvSpPr>
            <a:spLocks noGrp="1"/>
          </p:cNvSpPr>
          <p:nvPr>
            <p:ph type="title"/>
          </p:nvPr>
        </p:nvSpPr>
        <p:spPr>
          <a:xfrm>
            <a:off x="1975579" y="179680"/>
            <a:ext cx="8240847" cy="576064"/>
          </a:xfrm>
        </p:spPr>
        <p:txBody>
          <a:bodyPr/>
          <a:lstStyle/>
          <a:p>
            <a:r>
              <a:rPr lang="en-US" sz="2799" dirty="0">
                <a:solidFill>
                  <a:srgbClr val="00402A"/>
                </a:solidFill>
              </a:rPr>
              <a:t>C&amp;I and SB Contractors</a:t>
            </a:r>
          </a:p>
        </p:txBody>
      </p:sp>
      <p:sp>
        <p:nvSpPr>
          <p:cNvPr id="3" name="Text Placeholder 3">
            <a:extLst>
              <a:ext uri="{FF2B5EF4-FFF2-40B4-BE49-F238E27FC236}">
                <a16:creationId xmlns:a16="http://schemas.microsoft.com/office/drawing/2014/main" id="{BD47AFAC-731E-F0E2-E50A-88E49AB7149B}"/>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cs typeface="Arial"/>
              </a:rPr>
              <a:t>2024 Program Kick-off</a:t>
            </a:r>
            <a:endParaRPr lang="en-US" dirty="0"/>
          </a:p>
        </p:txBody>
      </p:sp>
      <p:pic>
        <p:nvPicPr>
          <p:cNvPr id="8" name="Picture 7">
            <a:extLst>
              <a:ext uri="{FF2B5EF4-FFF2-40B4-BE49-F238E27FC236}">
                <a16:creationId xmlns:a16="http://schemas.microsoft.com/office/drawing/2014/main" id="{9A1EF2DC-1EE3-0B5B-CAA7-CEE5FA2B584D}"/>
              </a:ext>
            </a:extLst>
          </p:cNvPr>
          <p:cNvPicPr>
            <a:picLocks noChangeAspect="1"/>
          </p:cNvPicPr>
          <p:nvPr/>
        </p:nvPicPr>
        <p:blipFill>
          <a:blip r:embed="rId3"/>
          <a:stretch>
            <a:fillRect/>
          </a:stretch>
        </p:blipFill>
        <p:spPr>
          <a:xfrm>
            <a:off x="1952683" y="1958435"/>
            <a:ext cx="5591249" cy="4065118"/>
          </a:xfrm>
          <a:prstGeom prst="rect">
            <a:avLst/>
          </a:prstGeom>
        </p:spPr>
      </p:pic>
      <p:grpSp>
        <p:nvGrpSpPr>
          <p:cNvPr id="13" name="Group 12">
            <a:extLst>
              <a:ext uri="{FF2B5EF4-FFF2-40B4-BE49-F238E27FC236}">
                <a16:creationId xmlns:a16="http://schemas.microsoft.com/office/drawing/2014/main" id="{939059E2-BEF2-6217-2BD3-3F9589C8A459}"/>
              </a:ext>
            </a:extLst>
          </p:cNvPr>
          <p:cNvGrpSpPr/>
          <p:nvPr/>
        </p:nvGrpSpPr>
        <p:grpSpPr>
          <a:xfrm>
            <a:off x="8274803" y="929490"/>
            <a:ext cx="1706283" cy="1702585"/>
            <a:chOff x="6729728" y="938350"/>
            <a:chExt cx="2060817" cy="2054126"/>
          </a:xfrm>
        </p:grpSpPr>
        <p:pic>
          <p:nvPicPr>
            <p:cNvPr id="10" name="Picture 9">
              <a:extLst>
                <a:ext uri="{FF2B5EF4-FFF2-40B4-BE49-F238E27FC236}">
                  <a16:creationId xmlns:a16="http://schemas.microsoft.com/office/drawing/2014/main" id="{74F893A4-0B75-9783-E1FA-BD872B56B4C9}"/>
                </a:ext>
              </a:extLst>
            </p:cNvPr>
            <p:cNvPicPr>
              <a:picLocks noChangeAspect="1"/>
            </p:cNvPicPr>
            <p:nvPr/>
          </p:nvPicPr>
          <p:blipFill>
            <a:blip r:embed="rId4"/>
            <a:stretch>
              <a:fillRect/>
            </a:stretch>
          </p:blipFill>
          <p:spPr>
            <a:xfrm>
              <a:off x="6729728" y="938350"/>
              <a:ext cx="2060817" cy="2054126"/>
            </a:xfrm>
            <a:prstGeom prst="rect">
              <a:avLst/>
            </a:prstGeom>
          </p:spPr>
        </p:pic>
        <p:sp>
          <p:nvSpPr>
            <p:cNvPr id="11" name="TextBox 10">
              <a:extLst>
                <a:ext uri="{FF2B5EF4-FFF2-40B4-BE49-F238E27FC236}">
                  <a16:creationId xmlns:a16="http://schemas.microsoft.com/office/drawing/2014/main" id="{8B2792D5-2E10-31CB-1F4E-B56CA2FE367C}"/>
                </a:ext>
              </a:extLst>
            </p:cNvPr>
            <p:cNvSpPr txBox="1"/>
            <p:nvPr/>
          </p:nvSpPr>
          <p:spPr>
            <a:xfrm rot="19493763">
              <a:off x="6856965" y="1793750"/>
              <a:ext cx="1806342" cy="445487"/>
            </a:xfrm>
            <a:prstGeom prst="rect">
              <a:avLst/>
            </a:prstGeom>
            <a:noFill/>
          </p:spPr>
          <p:txBody>
            <a:bodyPr wrap="square" rtlCol="0">
              <a:spAutoFit/>
            </a:bodyPr>
            <a:lstStyle/>
            <a:p>
              <a:pPr defTabSz="914217" fontAlgn="base">
                <a:spcBef>
                  <a:spcPct val="0"/>
                </a:spcBef>
                <a:spcAft>
                  <a:spcPct val="0"/>
                </a:spcAft>
              </a:pPr>
              <a:r>
                <a:rPr lang="en-US" dirty="0">
                  <a:solidFill>
                    <a:srgbClr val="707070">
                      <a:alpha val="43000"/>
                    </a:srgbClr>
                  </a:solidFill>
                  <a:latin typeface="Arial" pitchFamily="34" charset="0"/>
                </a:rPr>
                <a:t>Do Not Copy</a:t>
              </a:r>
            </a:p>
          </p:txBody>
        </p:sp>
      </p:grpSp>
      <p:pic>
        <p:nvPicPr>
          <p:cNvPr id="15" name="Picture 14">
            <a:extLst>
              <a:ext uri="{FF2B5EF4-FFF2-40B4-BE49-F238E27FC236}">
                <a16:creationId xmlns:a16="http://schemas.microsoft.com/office/drawing/2014/main" id="{C2343921-BBBD-29E1-F8E9-E1DFD25D8A57}"/>
              </a:ext>
            </a:extLst>
          </p:cNvPr>
          <p:cNvPicPr>
            <a:picLocks noChangeAspect="1"/>
          </p:cNvPicPr>
          <p:nvPr/>
        </p:nvPicPr>
        <p:blipFill>
          <a:blip r:embed="rId5"/>
          <a:stretch>
            <a:fillRect/>
          </a:stretch>
        </p:blipFill>
        <p:spPr>
          <a:xfrm>
            <a:off x="7779270" y="3008922"/>
            <a:ext cx="2697350" cy="1863742"/>
          </a:xfrm>
          <a:prstGeom prst="rect">
            <a:avLst/>
          </a:prstGeom>
        </p:spPr>
      </p:pic>
      <p:sp>
        <p:nvSpPr>
          <p:cNvPr id="16" name="Rectangle: Rounded Corners 15">
            <a:extLst>
              <a:ext uri="{FF2B5EF4-FFF2-40B4-BE49-F238E27FC236}">
                <a16:creationId xmlns:a16="http://schemas.microsoft.com/office/drawing/2014/main" id="{05F65D9E-2526-C99B-9865-7C40E6ECD6CE}"/>
              </a:ext>
            </a:extLst>
          </p:cNvPr>
          <p:cNvSpPr/>
          <p:nvPr/>
        </p:nvSpPr>
        <p:spPr>
          <a:xfrm>
            <a:off x="7967043" y="5073604"/>
            <a:ext cx="2321804" cy="9499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217" fontAlgn="base">
              <a:spcBef>
                <a:spcPct val="0"/>
              </a:spcBef>
              <a:spcAft>
                <a:spcPct val="0"/>
              </a:spcAft>
            </a:pPr>
            <a:r>
              <a:rPr lang="en-US" dirty="0">
                <a:solidFill>
                  <a:srgbClr val="707070"/>
                </a:solidFill>
                <a:latin typeface="Calibri"/>
              </a:rPr>
              <a:t>74% of all projects in 2023 were submitted by Trade Allys</a:t>
            </a:r>
          </a:p>
        </p:txBody>
      </p:sp>
      <p:sp>
        <p:nvSpPr>
          <p:cNvPr id="17" name="TextBox 16">
            <a:extLst>
              <a:ext uri="{FF2B5EF4-FFF2-40B4-BE49-F238E27FC236}">
                <a16:creationId xmlns:a16="http://schemas.microsoft.com/office/drawing/2014/main" id="{331F80DF-5F27-5D00-10B1-DA1FFCB3E308}"/>
              </a:ext>
            </a:extLst>
          </p:cNvPr>
          <p:cNvSpPr txBox="1"/>
          <p:nvPr/>
        </p:nvSpPr>
        <p:spPr>
          <a:xfrm>
            <a:off x="8448996" y="2728693"/>
            <a:ext cx="1357901" cy="600025"/>
          </a:xfrm>
          <a:prstGeom prst="rect">
            <a:avLst/>
          </a:prstGeom>
          <a:noFill/>
        </p:spPr>
        <p:txBody>
          <a:bodyPr rot="0" spcFirstLastPara="0" vertOverflow="overflow" horzOverflow="overflow" vert="horz" wrap="square" lIns="91419" tIns="45709" rIns="91419" bIns="45709" numCol="1" spcCol="0" rtlCol="0" fromWordArt="0" anchor="t" anchorCtr="0" forceAA="0" compatLnSpc="1">
            <a:prstTxWarp prst="textNoShape">
              <a:avLst/>
            </a:prstTxWarp>
            <a:spAutoFit/>
          </a:bodyPr>
          <a:lstStyle/>
          <a:p>
            <a:pPr algn="ctr" defTabSz="914217" fontAlgn="base">
              <a:spcBef>
                <a:spcPct val="0"/>
              </a:spcBef>
              <a:spcAft>
                <a:spcPts val="600"/>
              </a:spcAft>
            </a:pPr>
            <a:r>
              <a:rPr lang="en-US" sz="1200" dirty="0">
                <a:solidFill>
                  <a:srgbClr val="007F33"/>
                </a:solidFill>
                <a:latin typeface="IberPangea" panose="020B0504000000000000"/>
                <a:cs typeface="Arial"/>
                <a:hlinkClick r:id="rId6"/>
              </a:rPr>
              <a:t>nysegrgeta.com </a:t>
            </a:r>
            <a:endParaRPr lang="en-US" sz="1200" dirty="0">
              <a:solidFill>
                <a:srgbClr val="007F33"/>
              </a:solidFill>
              <a:latin typeface="IberPangea" panose="020B0504000000000000"/>
              <a:cs typeface="Arial"/>
            </a:endParaRPr>
          </a:p>
          <a:p>
            <a:pPr marL="457109" indent="-457109" algn="ctr" defTabSz="914217" fontAlgn="base">
              <a:spcBef>
                <a:spcPct val="0"/>
              </a:spcBef>
              <a:spcAft>
                <a:spcPts val="600"/>
              </a:spcAft>
              <a:buFont typeface="Arial"/>
              <a:buChar char="•"/>
            </a:pPr>
            <a:endParaRPr lang="en-US" sz="1600" dirty="0">
              <a:solidFill>
                <a:srgbClr val="00A443"/>
              </a:solidFill>
              <a:latin typeface="Arial" pitchFamily="34" charset="0"/>
              <a:cs typeface="Arial"/>
            </a:endParaRPr>
          </a:p>
        </p:txBody>
      </p:sp>
      <p:sp>
        <p:nvSpPr>
          <p:cNvPr id="18" name="TextBox 17">
            <a:extLst>
              <a:ext uri="{FF2B5EF4-FFF2-40B4-BE49-F238E27FC236}">
                <a16:creationId xmlns:a16="http://schemas.microsoft.com/office/drawing/2014/main" id="{D31681AF-4616-51E3-4678-AE731BA01670}"/>
              </a:ext>
            </a:extLst>
          </p:cNvPr>
          <p:cNvSpPr txBox="1"/>
          <p:nvPr/>
        </p:nvSpPr>
        <p:spPr>
          <a:xfrm>
            <a:off x="3778105" y="1635561"/>
            <a:ext cx="1940403" cy="307706"/>
          </a:xfrm>
          <a:prstGeom prst="rect">
            <a:avLst/>
          </a:prstGeom>
          <a:noFill/>
        </p:spPr>
        <p:txBody>
          <a:bodyPr wrap="none" rtlCol="0">
            <a:spAutoFit/>
          </a:bodyPr>
          <a:lstStyle/>
          <a:p>
            <a:pPr defTabSz="914217" fontAlgn="base">
              <a:spcBef>
                <a:spcPct val="0"/>
              </a:spcBef>
              <a:spcAft>
                <a:spcPct val="0"/>
              </a:spcAft>
            </a:pPr>
            <a:r>
              <a:rPr lang="en-US" sz="1400" dirty="0">
                <a:solidFill>
                  <a:srgbClr val="447D1B"/>
                </a:solidFill>
                <a:latin typeface="Arial" pitchFamily="34" charset="0"/>
                <a:hlinkClick r:id="rId7"/>
              </a:rPr>
              <a:t>Find a Contractor Tool</a:t>
            </a:r>
            <a:endParaRPr lang="en-US" sz="1400" dirty="0">
              <a:solidFill>
                <a:srgbClr val="447D1B"/>
              </a:solidFill>
              <a:latin typeface="Arial" pitchFamily="34" charset="0"/>
            </a:endParaRPr>
          </a:p>
        </p:txBody>
      </p:sp>
    </p:spTree>
    <p:extLst>
      <p:ext uri="{BB962C8B-B14F-4D97-AF65-F5344CB8AC3E}">
        <p14:creationId xmlns:p14="http://schemas.microsoft.com/office/powerpoint/2010/main" val="378435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a:xfrm>
            <a:off x="1975166" y="903040"/>
            <a:ext cx="8378820" cy="5465094"/>
          </a:xfrm>
        </p:spPr>
        <p:txBody>
          <a:bodyPr lIns="86538" tIns="43269" rIns="86538" bIns="43269" anchor="t"/>
          <a:lstStyle/>
          <a:p>
            <a:r>
              <a:rPr lang="en-US" altLang="en-US" sz="2799" dirty="0">
                <a:solidFill>
                  <a:srgbClr val="007F33"/>
                </a:solidFill>
                <a:latin typeface="IberPangea"/>
                <a:ea typeface="IberPangea" panose="020B0504000000000000" pitchFamily="34" charset="0"/>
                <a:cs typeface="IberPangea" panose="020B0504000000000000" pitchFamily="34" charset="0"/>
              </a:rPr>
              <a:t>LED lighting not eligible for rebates starting in 2026</a:t>
            </a:r>
          </a:p>
          <a:p>
            <a:pPr marL="775422" lvl="1" indent="-342831">
              <a:buFont typeface="Arial" panose="020B0604020202020204" pitchFamily="34" charset="0"/>
              <a:buChar char="•"/>
            </a:pPr>
            <a:r>
              <a:rPr lang="en-US" altLang="en-US" sz="2799" dirty="0">
                <a:solidFill>
                  <a:srgbClr val="007F33"/>
                </a:solidFill>
                <a:latin typeface="IberPangea"/>
                <a:ea typeface="IberPangea" panose="020B0504000000000000" pitchFamily="34" charset="0"/>
                <a:cs typeface="IberPangea" panose="020B0504000000000000" pitchFamily="34" charset="0"/>
              </a:rPr>
              <a:t>NYS PSC </a:t>
            </a:r>
            <a:r>
              <a:rPr lang="en-US" altLang="en-US" sz="2799" dirty="0">
                <a:solidFill>
                  <a:srgbClr val="007F33"/>
                </a:solidFill>
                <a:latin typeface="IberPangea"/>
                <a:ea typeface="IberPangea" panose="020B0504000000000000" pitchFamily="34" charset="0"/>
                <a:cs typeface="IberPangea" panose="020B0504000000000000" pitchFamily="34" charset="0"/>
                <a:hlinkClick r:id="rId3"/>
              </a:rPr>
              <a:t>Case 18-M-0084</a:t>
            </a:r>
            <a:endParaRPr lang="en-US" altLang="en-US" sz="2799" dirty="0">
              <a:solidFill>
                <a:srgbClr val="007F33"/>
              </a:solidFill>
              <a:latin typeface="IberPangea"/>
              <a:ea typeface="IberPangea" panose="020B0504000000000000" pitchFamily="34" charset="0"/>
              <a:cs typeface="IberPangea" panose="020B0504000000000000" pitchFamily="34" charset="0"/>
            </a:endParaRPr>
          </a:p>
          <a:p>
            <a:pPr marL="775422" lvl="1" indent="-342831">
              <a:buFont typeface="Arial" panose="020B0604020202020204" pitchFamily="34" charset="0"/>
              <a:buChar char="•"/>
            </a:pPr>
            <a:r>
              <a:rPr lang="en-US" altLang="en-US" sz="2799" dirty="0">
                <a:solidFill>
                  <a:srgbClr val="007F33"/>
                </a:solidFill>
                <a:latin typeface="IberPangea"/>
                <a:ea typeface="IberPangea" panose="020B0504000000000000" pitchFamily="34" charset="0"/>
                <a:cs typeface="IberPangea" panose="020B0504000000000000" pitchFamily="34" charset="0"/>
              </a:rPr>
              <a:t>7/20/23 Order</a:t>
            </a:r>
          </a:p>
          <a:p>
            <a:pPr marL="775422" lvl="1" indent="-342831">
              <a:buChar char="•"/>
            </a:pPr>
            <a:r>
              <a:rPr lang="en-US" altLang="en-US" sz="2799" dirty="0">
                <a:solidFill>
                  <a:srgbClr val="007F33"/>
                </a:solidFill>
                <a:latin typeface="IberPangea"/>
                <a:ea typeface="IberPangea" panose="020B0504000000000000" pitchFamily="34" charset="0"/>
                <a:cs typeface="IberPangea" panose="020B0504000000000000" pitchFamily="34" charset="0"/>
              </a:rPr>
              <a:t>Statewide, C&amp;I, SB, MF, Res</a:t>
            </a:r>
          </a:p>
          <a:p>
            <a:pPr lvl="1"/>
            <a:endParaRPr lang="en-US" altLang="en-US" sz="2799" dirty="0">
              <a:solidFill>
                <a:srgbClr val="007F33"/>
              </a:solidFill>
              <a:latin typeface="IberPangea"/>
              <a:ea typeface="IberPangea" panose="020B0504000000000000" pitchFamily="34" charset="0"/>
              <a:cs typeface="IberPangea" panose="020B0504000000000000" pitchFamily="34" charset="0"/>
            </a:endParaRPr>
          </a:p>
          <a:p>
            <a:r>
              <a:rPr lang="en-US" altLang="en-US" sz="2799" dirty="0">
                <a:solidFill>
                  <a:srgbClr val="007F33"/>
                </a:solidFill>
                <a:latin typeface="IberPangea"/>
                <a:ea typeface="IberPangea" panose="020B0504000000000000" pitchFamily="34" charset="0"/>
                <a:cs typeface="IberPangea" panose="020B0504000000000000" pitchFamily="34" charset="0"/>
              </a:rPr>
              <a:t>How NYSEG and RG&amp;E are Responding</a:t>
            </a:r>
          </a:p>
          <a:p>
            <a:pPr marL="775422" lvl="1" indent="-342831">
              <a:buChar char="•"/>
            </a:pPr>
            <a:r>
              <a:rPr lang="en-US" altLang="en-US" sz="2799" dirty="0">
                <a:solidFill>
                  <a:srgbClr val="007F33"/>
                </a:solidFill>
                <a:latin typeface="IberPangea"/>
                <a:ea typeface="IberPangea" panose="020B0504000000000000" pitchFamily="34" charset="0"/>
                <a:cs typeface="IberPangea" panose="020B0504000000000000" pitchFamily="34" charset="0"/>
              </a:rPr>
              <a:t>50+% Increase on LED Rebates Effective Feb 1</a:t>
            </a:r>
            <a:r>
              <a:rPr lang="en-US" altLang="en-US" sz="2799" baseline="30000" dirty="0">
                <a:solidFill>
                  <a:srgbClr val="007F33"/>
                </a:solidFill>
                <a:latin typeface="IberPangea"/>
                <a:ea typeface="IberPangea" panose="020B0504000000000000" pitchFamily="34" charset="0"/>
                <a:cs typeface="IberPangea" panose="020B0504000000000000" pitchFamily="34" charset="0"/>
              </a:rPr>
              <a:t>st</a:t>
            </a:r>
            <a:endParaRPr lang="en-US" altLang="en-US" sz="2799" dirty="0">
              <a:solidFill>
                <a:srgbClr val="007F33"/>
              </a:solidFill>
              <a:latin typeface="IberPangea"/>
              <a:ea typeface="IberPangea" panose="020B0504000000000000" pitchFamily="34" charset="0"/>
              <a:cs typeface="IberPangea" panose="020B0504000000000000" pitchFamily="34" charset="0"/>
            </a:endParaRPr>
          </a:p>
          <a:p>
            <a:pPr marL="1208011" lvl="2" indent="-342831">
              <a:buFont typeface="Arial" panose="020B0604020202020204" pitchFamily="34" charset="0"/>
              <a:buChar char="•"/>
            </a:pPr>
            <a:r>
              <a:rPr lang="en-US" altLang="en-US" sz="2000" dirty="0">
                <a:solidFill>
                  <a:srgbClr val="89837E"/>
                </a:solidFill>
                <a:latin typeface="IberPangea"/>
                <a:ea typeface="IberPangea" panose="020B0504000000000000" pitchFamily="34" charset="0"/>
                <a:cs typeface="IberPangea" panose="020B0504000000000000" pitchFamily="34" charset="0"/>
              </a:rPr>
              <a:t>Guaranteed through 2024 while funds are available</a:t>
            </a:r>
          </a:p>
          <a:p>
            <a:pPr marL="1208011" lvl="2" indent="-342831">
              <a:buChar char="•"/>
            </a:pPr>
            <a:r>
              <a:rPr lang="en-US" altLang="en-US" sz="2000" dirty="0">
                <a:solidFill>
                  <a:srgbClr val="89837E"/>
                </a:solidFill>
                <a:latin typeface="IberPangea"/>
                <a:ea typeface="IberPangea" panose="020B0504000000000000" pitchFamily="34" charset="0"/>
                <a:cs typeface="IberPangea" panose="020B0504000000000000" pitchFamily="34" charset="0"/>
              </a:rPr>
              <a:t>Existing unpaid applications will be included</a:t>
            </a:r>
          </a:p>
          <a:p>
            <a:pPr marL="1208011" lvl="2" indent="-342831">
              <a:buChar char="•"/>
            </a:pPr>
            <a:r>
              <a:rPr lang="en-US" altLang="en-US" sz="2000" dirty="0">
                <a:solidFill>
                  <a:srgbClr val="89837E"/>
                </a:solidFill>
                <a:latin typeface="IberPangea"/>
                <a:ea typeface="IberPangea" panose="020B0504000000000000" pitchFamily="34" charset="0"/>
                <a:cs typeface="IberPangea" panose="020B0504000000000000" pitchFamily="34" charset="0"/>
              </a:rPr>
              <a:t> NGAGE Portal will be updated to reflect new amounts</a:t>
            </a:r>
          </a:p>
          <a:p>
            <a:pPr marL="775422" lvl="1" indent="-342831">
              <a:buChar char="•"/>
            </a:pPr>
            <a:r>
              <a:rPr lang="en-US" altLang="en-US" sz="2799" dirty="0">
                <a:solidFill>
                  <a:srgbClr val="007F33"/>
                </a:solidFill>
                <a:latin typeface="IberPangea"/>
                <a:ea typeface="IberPangea" panose="020B0504000000000000" pitchFamily="34" charset="0"/>
                <a:cs typeface="IberPangea" panose="020B0504000000000000" pitchFamily="34" charset="0"/>
              </a:rPr>
              <a:t>Shift Program Focus Toward Non-Lighting</a:t>
            </a:r>
          </a:p>
          <a:p>
            <a:pPr marL="342831" indent="-342831">
              <a:buChar char="•"/>
            </a:pPr>
            <a:endParaRPr lang="en-US" altLang="en-US" sz="2799" dirty="0">
              <a:solidFill>
                <a:srgbClr val="007F33"/>
              </a:solidFill>
              <a:latin typeface="IberPangea"/>
              <a:ea typeface="IberPangea" panose="020B0504000000000000" pitchFamily="34" charset="0"/>
              <a:cs typeface="IberPangea" panose="020B0504000000000000" pitchFamily="34" charset="0"/>
            </a:endParaRPr>
          </a:p>
          <a:p>
            <a:pPr eaLnBrk="1" hangingPunct="1"/>
            <a:endParaRPr lang="en-US" sz="18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marL="432349" lvl="1" eaLnBrk="1" hangingPunct="1"/>
            <a:endParaRPr lang="en-US" sz="18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marL="432349" lvl="1" eaLnBrk="1" hangingPunct="1"/>
            <a:endParaRPr lang="en-US" sz="18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eaLnBrk="1" hangingPunct="1"/>
            <a:endParaRPr lang="en-US" sz="20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endParaRPr lang="en-US" sz="16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p:txBody>
      </p:sp>
      <p:sp>
        <p:nvSpPr>
          <p:cNvPr id="3" name="Title 2"/>
          <p:cNvSpPr>
            <a:spLocks noGrp="1"/>
          </p:cNvSpPr>
          <p:nvPr>
            <p:ph type="title"/>
          </p:nvPr>
        </p:nvSpPr>
        <p:spPr>
          <a:xfrm>
            <a:off x="1975579" y="179680"/>
            <a:ext cx="8240847" cy="576064"/>
          </a:xfrm>
        </p:spPr>
        <p:txBody>
          <a:bodyPr/>
          <a:lstStyle/>
          <a:p>
            <a:r>
              <a:rPr lang="en-US" sz="3199" dirty="0">
                <a:solidFill>
                  <a:srgbClr val="00402A"/>
                </a:solidFill>
                <a:latin typeface="IberPangea" panose="020B0504000000000000" pitchFamily="34" charset="0"/>
                <a:ea typeface="IberPangea" panose="020B0504000000000000" pitchFamily="34" charset="0"/>
                <a:cs typeface="IberPangea" panose="020B0504000000000000" pitchFamily="34" charset="0"/>
              </a:rPr>
              <a:t>Enhanced C&amp;I Lighting Offerings for 2024</a:t>
            </a:r>
          </a:p>
        </p:txBody>
      </p:sp>
      <p:sp>
        <p:nvSpPr>
          <p:cNvPr id="11" name="Text Placeholder 3">
            <a:extLst>
              <a:ext uri="{FF2B5EF4-FFF2-40B4-BE49-F238E27FC236}">
                <a16:creationId xmlns:a16="http://schemas.microsoft.com/office/drawing/2014/main" id="{DF7AD8C9-2BD0-0476-F2EA-4B5BE9D54CD1}"/>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IberPangea"/>
                <a:ea typeface="IberPangea" panose="020B0504000000000000" pitchFamily="34" charset="0"/>
                <a:cs typeface="IberPangea" panose="020B0504000000000000" pitchFamily="34" charset="0"/>
              </a:rPr>
              <a:t>2024 Program Kick-off</a:t>
            </a:r>
            <a:endParaRPr lang="en-US" b="0" dirty="0">
              <a:solidFill>
                <a:srgbClr val="00402A"/>
              </a:solidFill>
              <a:latin typeface="IberPangea"/>
              <a:ea typeface="IberPangea" panose="020B0504000000000000" pitchFamily="34" charset="0"/>
              <a:cs typeface="IberPangea" panose="020B0504000000000000" pitchFamily="34" charset="0"/>
            </a:endParaRPr>
          </a:p>
        </p:txBody>
      </p:sp>
      <p:pic>
        <p:nvPicPr>
          <p:cNvPr id="4100" name="Picture 4" descr="Urgent Icons - Free SVG &amp; PNG Urgent Images - Noun Project">
            <a:extLst>
              <a:ext uri="{FF2B5EF4-FFF2-40B4-BE49-F238E27FC236}">
                <a16:creationId xmlns:a16="http://schemas.microsoft.com/office/drawing/2014/main" id="{A5B08E4A-A3F8-3CBE-2DC2-B7B974072371}"/>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22361" y="1608655"/>
            <a:ext cx="1495079" cy="140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34704D-5ABA-3C68-3EEA-1DC9F82B3680}"/>
              </a:ext>
            </a:extLst>
          </p:cNvPr>
          <p:cNvSpPr/>
          <p:nvPr/>
        </p:nvSpPr>
        <p:spPr>
          <a:xfrm>
            <a:off x="8930114" y="544819"/>
            <a:ext cx="341666" cy="29179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defTabSz="914217" fontAlgn="base">
              <a:spcBef>
                <a:spcPct val="0"/>
              </a:spcBef>
              <a:spcAft>
                <a:spcPct val="0"/>
              </a:spcAft>
            </a:pPr>
            <a:endParaRPr lang="en-US" sz="2699">
              <a:solidFill>
                <a:srgbClr val="707070"/>
              </a:solidFill>
              <a:latin typeface="Calibri"/>
            </a:endParaRPr>
          </a:p>
        </p:txBody>
      </p:sp>
      <p:sp>
        <p:nvSpPr>
          <p:cNvPr id="14" name="Text Placeholder 13">
            <a:extLst>
              <a:ext uri="{FF2B5EF4-FFF2-40B4-BE49-F238E27FC236}">
                <a16:creationId xmlns:a16="http://schemas.microsoft.com/office/drawing/2014/main" id="{1D9762A5-B4AF-D09E-E5C7-1A7E087B66EF}"/>
              </a:ext>
            </a:extLst>
          </p:cNvPr>
          <p:cNvSpPr>
            <a:spLocks noGrp="1"/>
          </p:cNvSpPr>
          <p:nvPr>
            <p:ph type="body" sz="quarter" idx="10"/>
          </p:nvPr>
        </p:nvSpPr>
        <p:spPr/>
        <p:txBody>
          <a:bodyPr/>
          <a:lstStyle/>
          <a:p>
            <a:r>
              <a:rPr lang="en-US" sz="3199" dirty="0">
                <a:solidFill>
                  <a:srgbClr val="007F33"/>
                </a:solidFill>
              </a:rPr>
              <a:t>Retro-Commissioning Program</a:t>
            </a:r>
          </a:p>
        </p:txBody>
      </p:sp>
      <p:sp>
        <p:nvSpPr>
          <p:cNvPr id="16" name="Picture Placeholder 15">
            <a:extLst>
              <a:ext uri="{FF2B5EF4-FFF2-40B4-BE49-F238E27FC236}">
                <a16:creationId xmlns:a16="http://schemas.microsoft.com/office/drawing/2014/main" id="{67B35CF7-612A-50D3-E635-123CF4DCD99C}"/>
              </a:ext>
            </a:extLst>
          </p:cNvPr>
          <p:cNvSpPr>
            <a:spLocks noGrp="1"/>
          </p:cNvSpPr>
          <p:nvPr>
            <p:ph type="pic" sz="quarter" idx="13"/>
          </p:nvPr>
        </p:nvSpPr>
        <p:spPr>
          <a:xfrm>
            <a:off x="1975578" y="1484786"/>
            <a:ext cx="8240846" cy="4655974"/>
          </a:xfrm>
        </p:spPr>
        <p:txBody>
          <a:bodyPr/>
          <a:lstStyle/>
          <a:p>
            <a:pPr marL="0" indent="0">
              <a:buNone/>
            </a:pPr>
            <a:r>
              <a:rPr lang="en-US" sz="2000" dirty="0">
                <a:solidFill>
                  <a:srgbClr val="00402A"/>
                </a:solidFill>
                <a:latin typeface="IberPangea"/>
              </a:rPr>
              <a:t>Definition</a:t>
            </a:r>
          </a:p>
          <a:p>
            <a:pPr marL="0" indent="0">
              <a:buNone/>
            </a:pPr>
            <a:r>
              <a:rPr lang="en-US" sz="1600" dirty="0">
                <a:solidFill>
                  <a:srgbClr val="007F33"/>
                </a:solidFill>
                <a:latin typeface="IberPangea"/>
              </a:rPr>
              <a:t>RCx is a systematic process applied to an existing building’s mechanical and electrical systems to ensure energy performance and operations in accordance with the owner’s needs</a:t>
            </a:r>
          </a:p>
          <a:p>
            <a:pPr marL="835624" lvl="1" indent="-457109">
              <a:buFont typeface="+mj-lt"/>
              <a:buAutoNum type="arabicPeriod"/>
            </a:pPr>
            <a:endParaRPr lang="en-US" sz="1000" dirty="0">
              <a:solidFill>
                <a:srgbClr val="007F33"/>
              </a:solidFill>
              <a:latin typeface="IberPangea"/>
            </a:endParaRPr>
          </a:p>
          <a:p>
            <a:pPr marL="0" indent="0">
              <a:buNone/>
            </a:pPr>
            <a:r>
              <a:rPr lang="en-US" sz="2000" dirty="0">
                <a:solidFill>
                  <a:srgbClr val="00402A"/>
                </a:solidFill>
                <a:latin typeface="IberPangea"/>
              </a:rPr>
              <a:t>Customer Journey</a:t>
            </a:r>
          </a:p>
          <a:p>
            <a:pPr marL="835624" lvl="1" indent="-457109">
              <a:buFont typeface="+mj-lt"/>
              <a:buAutoNum type="arabicPeriod"/>
            </a:pPr>
            <a:r>
              <a:rPr lang="en-US" sz="1600" dirty="0">
                <a:solidFill>
                  <a:srgbClr val="007F33"/>
                </a:solidFill>
                <a:latin typeface="IberPangea"/>
              </a:rPr>
              <a:t>Customer Selects their Technical Service Provider (TSP)</a:t>
            </a:r>
          </a:p>
          <a:p>
            <a:pPr marL="835624" lvl="1" indent="-457109">
              <a:buFont typeface="+mj-lt"/>
              <a:buAutoNum type="arabicPeriod"/>
            </a:pPr>
            <a:r>
              <a:rPr lang="en-US" sz="1600" dirty="0">
                <a:solidFill>
                  <a:srgbClr val="007F33"/>
                </a:solidFill>
                <a:latin typeface="IberPangea"/>
              </a:rPr>
              <a:t>TSP Performs RCx Study</a:t>
            </a:r>
          </a:p>
          <a:p>
            <a:pPr marL="835624" lvl="1" indent="-457109">
              <a:buFont typeface="+mj-lt"/>
              <a:buAutoNum type="arabicPeriod"/>
            </a:pPr>
            <a:r>
              <a:rPr lang="en-US" sz="1600" dirty="0">
                <a:solidFill>
                  <a:srgbClr val="007F33"/>
                </a:solidFill>
                <a:latin typeface="IberPangea"/>
              </a:rPr>
              <a:t>Customer Selects Measures for Implementation</a:t>
            </a:r>
          </a:p>
          <a:p>
            <a:pPr marL="835624" lvl="1" indent="-457109">
              <a:buFont typeface="+mj-lt"/>
              <a:buAutoNum type="arabicPeriod"/>
            </a:pPr>
            <a:r>
              <a:rPr lang="en-US" sz="1600" dirty="0">
                <a:solidFill>
                  <a:srgbClr val="007F33"/>
                </a:solidFill>
                <a:latin typeface="IberPangea"/>
              </a:rPr>
              <a:t>Customer Implements Measures ($5,000 min for large customers)</a:t>
            </a:r>
          </a:p>
          <a:p>
            <a:pPr marL="835624" lvl="1" indent="-457109">
              <a:buFont typeface="+mj-lt"/>
              <a:buAutoNum type="arabicPeriod"/>
            </a:pPr>
            <a:r>
              <a:rPr lang="en-US" sz="1600" dirty="0">
                <a:solidFill>
                  <a:srgbClr val="007F33"/>
                </a:solidFill>
                <a:latin typeface="IberPangea"/>
              </a:rPr>
              <a:t>Validate Savings</a:t>
            </a:r>
          </a:p>
          <a:p>
            <a:pPr marL="835624" lvl="1" indent="-457109">
              <a:buFont typeface="+mj-lt"/>
              <a:buAutoNum type="arabicPeriod"/>
            </a:pPr>
            <a:r>
              <a:rPr lang="en-US" sz="1600" dirty="0">
                <a:solidFill>
                  <a:srgbClr val="007F33"/>
                </a:solidFill>
                <a:latin typeface="IberPangea"/>
              </a:rPr>
              <a:t>Customer Receives additional Rebate for Savings</a:t>
            </a:r>
          </a:p>
          <a:p>
            <a:pPr marL="0" indent="0">
              <a:buNone/>
            </a:pPr>
            <a:endParaRPr lang="en-US" sz="1000" dirty="0">
              <a:solidFill>
                <a:srgbClr val="00402A"/>
              </a:solidFill>
              <a:latin typeface="IberPangea"/>
            </a:endParaRPr>
          </a:p>
          <a:p>
            <a:pPr marL="0" indent="0">
              <a:buNone/>
            </a:pPr>
            <a:r>
              <a:rPr lang="en-US" sz="2000" dirty="0">
                <a:solidFill>
                  <a:srgbClr val="00402A"/>
                </a:solidFill>
                <a:latin typeface="IberPangea"/>
              </a:rPr>
              <a:t>Three RCx Participant Types: </a:t>
            </a:r>
          </a:p>
          <a:p>
            <a:pPr marL="914217" indent="-323785">
              <a:tabLst>
                <a:tab pos="738040" algn="l"/>
                <a:tab pos="803114" algn="l"/>
              </a:tabLst>
            </a:pPr>
            <a:r>
              <a:rPr lang="en-US" sz="1600" dirty="0">
                <a:solidFill>
                  <a:srgbClr val="007F33"/>
                </a:solidFill>
                <a:latin typeface="IberPangea"/>
              </a:rPr>
              <a:t>Large Industrial: defined by mechanical systems and capacities </a:t>
            </a:r>
          </a:p>
          <a:p>
            <a:pPr marL="914217" indent="-323785">
              <a:tabLst>
                <a:tab pos="738040" algn="l"/>
                <a:tab pos="803114" algn="l"/>
              </a:tabLst>
            </a:pPr>
            <a:r>
              <a:rPr lang="en-US" sz="1600" dirty="0">
                <a:solidFill>
                  <a:srgbClr val="007F33"/>
                </a:solidFill>
                <a:latin typeface="IberPangea"/>
              </a:rPr>
              <a:t>Large Commercial: &gt; 100,000 square feet</a:t>
            </a:r>
          </a:p>
          <a:p>
            <a:pPr marL="914217" indent="-323785">
              <a:tabLst>
                <a:tab pos="738040" algn="l"/>
                <a:tab pos="803114" algn="l"/>
              </a:tabLst>
            </a:pPr>
            <a:r>
              <a:rPr lang="en-US" sz="1600" dirty="0">
                <a:solidFill>
                  <a:srgbClr val="007F33"/>
                </a:solidFill>
                <a:latin typeface="IberPangea"/>
              </a:rPr>
              <a:t>Express Building Tune-Up: &lt; 100,000 square feet</a:t>
            </a:r>
          </a:p>
        </p:txBody>
      </p:sp>
      <p:sp>
        <p:nvSpPr>
          <p:cNvPr id="20" name="Title 2">
            <a:extLst>
              <a:ext uri="{FF2B5EF4-FFF2-40B4-BE49-F238E27FC236}">
                <a16:creationId xmlns:a16="http://schemas.microsoft.com/office/drawing/2014/main" id="{CA1C558E-C9BC-C106-B977-E9B3358809CE}"/>
              </a:ext>
            </a:extLst>
          </p:cNvPr>
          <p:cNvSpPr>
            <a:spLocks noGrp="1"/>
          </p:cNvSpPr>
          <p:nvPr>
            <p:ph type="title"/>
          </p:nvPr>
        </p:nvSpPr>
        <p:spPr>
          <a:xfrm>
            <a:off x="1975579" y="179680"/>
            <a:ext cx="8240847" cy="576064"/>
          </a:xfrm>
        </p:spPr>
        <p:txBody>
          <a:bodyPr/>
          <a:lstStyle/>
          <a:p>
            <a:r>
              <a:rPr lang="en-US" sz="3199" dirty="0">
                <a:solidFill>
                  <a:srgbClr val="00402A"/>
                </a:solidFill>
              </a:rPr>
              <a:t>New Programs for 2024</a:t>
            </a:r>
          </a:p>
        </p:txBody>
      </p:sp>
      <p:pic>
        <p:nvPicPr>
          <p:cNvPr id="5" name="Picture 4">
            <a:extLst>
              <a:ext uri="{FF2B5EF4-FFF2-40B4-BE49-F238E27FC236}">
                <a16:creationId xmlns:a16="http://schemas.microsoft.com/office/drawing/2014/main" id="{EDAE81A4-452C-2108-9655-26BB3769AC0C}"/>
              </a:ext>
            </a:extLst>
          </p:cNvPr>
          <p:cNvPicPr>
            <a:picLocks noChangeAspect="1"/>
          </p:cNvPicPr>
          <p:nvPr/>
        </p:nvPicPr>
        <p:blipFill>
          <a:blip r:embed="rId3"/>
          <a:stretch>
            <a:fillRect/>
          </a:stretch>
        </p:blipFill>
        <p:spPr>
          <a:xfrm>
            <a:off x="9134345" y="44449"/>
            <a:ext cx="1390977" cy="1390977"/>
          </a:xfrm>
          <a:prstGeom prst="rect">
            <a:avLst/>
          </a:prstGeom>
        </p:spPr>
      </p:pic>
      <p:pic>
        <p:nvPicPr>
          <p:cNvPr id="8" name="Graphic 7" descr="Downward trend graph with solid fill">
            <a:extLst>
              <a:ext uri="{FF2B5EF4-FFF2-40B4-BE49-F238E27FC236}">
                <a16:creationId xmlns:a16="http://schemas.microsoft.com/office/drawing/2014/main" id="{3CFFBC38-9C92-A90E-170F-3F2DDB354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8314" y="4201053"/>
            <a:ext cx="641840" cy="641840"/>
          </a:xfrm>
          <a:prstGeom prst="rect">
            <a:avLst/>
          </a:prstGeom>
        </p:spPr>
      </p:pic>
      <p:pic>
        <p:nvPicPr>
          <p:cNvPr id="12" name="Graphic 11" descr="Gears with solid fill">
            <a:extLst>
              <a:ext uri="{FF2B5EF4-FFF2-40B4-BE49-F238E27FC236}">
                <a16:creationId xmlns:a16="http://schemas.microsoft.com/office/drawing/2014/main" id="{CA7D8F9A-6048-C584-D428-9C04E4ADC2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8315" y="3423913"/>
            <a:ext cx="641840" cy="641840"/>
          </a:xfrm>
          <a:prstGeom prst="rect">
            <a:avLst/>
          </a:prstGeom>
        </p:spPr>
      </p:pic>
      <p:pic>
        <p:nvPicPr>
          <p:cNvPr id="19" name="Graphic 18" descr="Hike with solid fill">
            <a:extLst>
              <a:ext uri="{FF2B5EF4-FFF2-40B4-BE49-F238E27FC236}">
                <a16:creationId xmlns:a16="http://schemas.microsoft.com/office/drawing/2014/main" id="{871BC6C0-A09D-0277-FB98-EF980FA419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58315" y="2646773"/>
            <a:ext cx="641840" cy="641840"/>
          </a:xfrm>
          <a:prstGeom prst="rect">
            <a:avLst/>
          </a:prstGeom>
        </p:spPr>
      </p:pic>
      <p:sp>
        <p:nvSpPr>
          <p:cNvPr id="25" name="Text Placeholder 3">
            <a:extLst>
              <a:ext uri="{FF2B5EF4-FFF2-40B4-BE49-F238E27FC236}">
                <a16:creationId xmlns:a16="http://schemas.microsoft.com/office/drawing/2014/main" id="{D40A988E-3090-8A54-5EE0-FFC66B5D58D2}"/>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IberPangea"/>
                <a:ea typeface="IberPangea" panose="020B0504000000000000" pitchFamily="34" charset="0"/>
                <a:cs typeface="IberPangea" panose="020B0504000000000000" pitchFamily="34" charset="0"/>
              </a:rPr>
              <a:t>2024 Program Kick-off</a:t>
            </a:r>
            <a:endParaRPr lang="en-US" b="0" dirty="0">
              <a:solidFill>
                <a:srgbClr val="00402A"/>
              </a:solidFill>
              <a:latin typeface="IberPangea"/>
              <a:ea typeface="IberPangea" panose="020B0504000000000000" pitchFamily="34" charset="0"/>
              <a:cs typeface="IberPangea" panose="020B0504000000000000" pitchFamily="34" charset="0"/>
            </a:endParaRPr>
          </a:p>
        </p:txBody>
      </p:sp>
    </p:spTree>
    <p:extLst>
      <p:ext uri="{BB962C8B-B14F-4D97-AF65-F5344CB8AC3E}">
        <p14:creationId xmlns:p14="http://schemas.microsoft.com/office/powerpoint/2010/main" val="297962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D9762A5-B4AF-D09E-E5C7-1A7E087B66EF}"/>
              </a:ext>
            </a:extLst>
          </p:cNvPr>
          <p:cNvSpPr>
            <a:spLocks noGrp="1"/>
          </p:cNvSpPr>
          <p:nvPr>
            <p:ph type="body" sz="quarter" idx="10"/>
          </p:nvPr>
        </p:nvSpPr>
        <p:spPr/>
        <p:txBody>
          <a:bodyPr/>
          <a:lstStyle/>
          <a:p>
            <a:r>
              <a:rPr lang="en-US" sz="3199" dirty="0">
                <a:solidFill>
                  <a:srgbClr val="007F33"/>
                </a:solidFill>
              </a:rPr>
              <a:t>Energy Management Partnership Program</a:t>
            </a:r>
          </a:p>
        </p:txBody>
      </p:sp>
      <p:sp>
        <p:nvSpPr>
          <p:cNvPr id="16" name="Picture Placeholder 15">
            <a:extLst>
              <a:ext uri="{FF2B5EF4-FFF2-40B4-BE49-F238E27FC236}">
                <a16:creationId xmlns:a16="http://schemas.microsoft.com/office/drawing/2014/main" id="{67B35CF7-612A-50D3-E635-123CF4DCD99C}"/>
              </a:ext>
            </a:extLst>
          </p:cNvPr>
          <p:cNvSpPr>
            <a:spLocks noGrp="1"/>
          </p:cNvSpPr>
          <p:nvPr>
            <p:ph type="pic" sz="quarter" idx="13"/>
          </p:nvPr>
        </p:nvSpPr>
        <p:spPr>
          <a:xfrm>
            <a:off x="1975578" y="1484786"/>
            <a:ext cx="8240846" cy="1248545"/>
          </a:xfrm>
        </p:spPr>
        <p:txBody>
          <a:bodyPr/>
          <a:lstStyle/>
          <a:p>
            <a:pPr marL="0" indent="0">
              <a:buNone/>
            </a:pPr>
            <a:r>
              <a:rPr lang="en-US" sz="2000" dirty="0">
                <a:solidFill>
                  <a:srgbClr val="00402A"/>
                </a:solidFill>
                <a:latin typeface="IberPangea"/>
              </a:rPr>
              <a:t>Definition</a:t>
            </a:r>
          </a:p>
          <a:p>
            <a:pPr marL="0" indent="0">
              <a:buNone/>
            </a:pPr>
            <a:r>
              <a:rPr lang="en-US" sz="1600" dirty="0">
                <a:solidFill>
                  <a:srgbClr val="007F33"/>
                </a:solidFill>
                <a:latin typeface="IberPangea"/>
              </a:rPr>
              <a:t>The EMP Program offers a wholistic approach to energy management that incorporates energy efficiency  into an organization’s daily operations, promoting a culture of continuous improvement in energy improvement and sustainability. </a:t>
            </a:r>
          </a:p>
        </p:txBody>
      </p:sp>
      <p:sp>
        <p:nvSpPr>
          <p:cNvPr id="20" name="Title 2">
            <a:extLst>
              <a:ext uri="{FF2B5EF4-FFF2-40B4-BE49-F238E27FC236}">
                <a16:creationId xmlns:a16="http://schemas.microsoft.com/office/drawing/2014/main" id="{CA1C558E-C9BC-C106-B977-E9B3358809CE}"/>
              </a:ext>
            </a:extLst>
          </p:cNvPr>
          <p:cNvSpPr>
            <a:spLocks noGrp="1"/>
          </p:cNvSpPr>
          <p:nvPr>
            <p:ph type="title"/>
          </p:nvPr>
        </p:nvSpPr>
        <p:spPr>
          <a:xfrm>
            <a:off x="1975579" y="179680"/>
            <a:ext cx="8240847" cy="576064"/>
          </a:xfrm>
        </p:spPr>
        <p:txBody>
          <a:bodyPr/>
          <a:lstStyle/>
          <a:p>
            <a:r>
              <a:rPr lang="en-US" sz="2799" dirty="0">
                <a:solidFill>
                  <a:srgbClr val="00402A"/>
                </a:solidFill>
              </a:rPr>
              <a:t>New Programs for 2024</a:t>
            </a:r>
          </a:p>
        </p:txBody>
      </p:sp>
      <p:sp>
        <p:nvSpPr>
          <p:cNvPr id="2" name="Rectangle 1">
            <a:extLst>
              <a:ext uri="{FF2B5EF4-FFF2-40B4-BE49-F238E27FC236}">
                <a16:creationId xmlns:a16="http://schemas.microsoft.com/office/drawing/2014/main" id="{49C59961-42A3-C319-7C6C-FD5418ECDC99}"/>
              </a:ext>
            </a:extLst>
          </p:cNvPr>
          <p:cNvSpPr/>
          <p:nvPr/>
        </p:nvSpPr>
        <p:spPr>
          <a:xfrm>
            <a:off x="8930114" y="544819"/>
            <a:ext cx="341666" cy="29179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defTabSz="914217" fontAlgn="base">
              <a:spcBef>
                <a:spcPct val="0"/>
              </a:spcBef>
              <a:spcAft>
                <a:spcPct val="0"/>
              </a:spcAft>
            </a:pPr>
            <a:endParaRPr lang="en-US" sz="2699">
              <a:solidFill>
                <a:srgbClr val="707070"/>
              </a:solidFill>
              <a:latin typeface="Calibri"/>
            </a:endParaRPr>
          </a:p>
        </p:txBody>
      </p:sp>
      <p:pic>
        <p:nvPicPr>
          <p:cNvPr id="3" name="Picture 2">
            <a:extLst>
              <a:ext uri="{FF2B5EF4-FFF2-40B4-BE49-F238E27FC236}">
                <a16:creationId xmlns:a16="http://schemas.microsoft.com/office/drawing/2014/main" id="{C06F0D86-0003-FC1F-8260-E5645DF4D781}"/>
              </a:ext>
            </a:extLst>
          </p:cNvPr>
          <p:cNvPicPr>
            <a:picLocks noChangeAspect="1"/>
          </p:cNvPicPr>
          <p:nvPr/>
        </p:nvPicPr>
        <p:blipFill>
          <a:blip r:embed="rId2"/>
          <a:stretch>
            <a:fillRect/>
          </a:stretch>
        </p:blipFill>
        <p:spPr>
          <a:xfrm>
            <a:off x="9134345" y="44449"/>
            <a:ext cx="1390977" cy="1390977"/>
          </a:xfrm>
          <a:prstGeom prst="rect">
            <a:avLst/>
          </a:prstGeom>
        </p:spPr>
      </p:pic>
      <p:pic>
        <p:nvPicPr>
          <p:cNvPr id="6" name="Picture 5">
            <a:extLst>
              <a:ext uri="{FF2B5EF4-FFF2-40B4-BE49-F238E27FC236}">
                <a16:creationId xmlns:a16="http://schemas.microsoft.com/office/drawing/2014/main" id="{3A373383-E8FE-A12B-C353-1ABB02BEB301}"/>
              </a:ext>
            </a:extLst>
          </p:cNvPr>
          <p:cNvPicPr>
            <a:picLocks noChangeAspect="1"/>
          </p:cNvPicPr>
          <p:nvPr/>
        </p:nvPicPr>
        <p:blipFill>
          <a:blip r:embed="rId3"/>
          <a:stretch>
            <a:fillRect/>
          </a:stretch>
        </p:blipFill>
        <p:spPr>
          <a:xfrm>
            <a:off x="7186685" y="2612835"/>
            <a:ext cx="3029737" cy="3648421"/>
          </a:xfrm>
          <a:prstGeom prst="rect">
            <a:avLst/>
          </a:prstGeom>
          <a:ln>
            <a:solidFill>
              <a:schemeClr val="tx1"/>
            </a:solidFill>
          </a:ln>
        </p:spPr>
      </p:pic>
      <p:sp>
        <p:nvSpPr>
          <p:cNvPr id="7" name="Picture Placeholder 15">
            <a:extLst>
              <a:ext uri="{FF2B5EF4-FFF2-40B4-BE49-F238E27FC236}">
                <a16:creationId xmlns:a16="http://schemas.microsoft.com/office/drawing/2014/main" id="{7AAF7112-DD17-2A11-823F-A627EE151646}"/>
              </a:ext>
            </a:extLst>
          </p:cNvPr>
          <p:cNvSpPr txBox="1">
            <a:spLocks/>
          </p:cNvSpPr>
          <p:nvPr/>
        </p:nvSpPr>
        <p:spPr>
          <a:xfrm>
            <a:off x="1975578" y="2733331"/>
            <a:ext cx="5218501" cy="3527925"/>
          </a:xfrm>
          <a:prstGeom prst="rect">
            <a:avLst/>
          </a:prstGeom>
        </p:spPr>
        <p:txBody>
          <a:bodyPr lIns="86537" tIns="43269" rIns="86537" bIns="43269"/>
          <a:lstStyle>
            <a:lvl1pPr marL="324507" indent="-324507" algn="l" defTabSz="432677"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ＭＳ Ｐゴシック" charset="-128"/>
              </a:defRPr>
            </a:lvl1pPr>
            <a:lvl2pPr marL="703098" indent="-270421" algn="l" defTabSz="432677"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692" indent="-216339" algn="l" defTabSz="432677"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365" indent="-216339" algn="l" defTabSz="432677"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7043" indent="-216339" algn="l" defTabSz="432677"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marL="0" indent="0" defTabSz="432590">
              <a:buNone/>
            </a:pPr>
            <a:r>
              <a:rPr lang="en-US" sz="2000" dirty="0">
                <a:solidFill>
                  <a:srgbClr val="00402A"/>
                </a:solidFill>
                <a:latin typeface="IberPangea"/>
              </a:rPr>
              <a:t>Intent</a:t>
            </a:r>
          </a:p>
          <a:p>
            <a:pPr marL="0" indent="0" defTabSz="432590">
              <a:buNone/>
            </a:pPr>
            <a:r>
              <a:rPr lang="en-US" sz="1600" dirty="0">
                <a:solidFill>
                  <a:srgbClr val="007F33"/>
                </a:solidFill>
                <a:latin typeface="IberPangea"/>
              </a:rPr>
              <a:t>Teach customers to leverage existing internal resources and teams to build new processes that identify and implement low-cost and behavioral energy savings measures. </a:t>
            </a:r>
          </a:p>
          <a:p>
            <a:pPr marL="0" indent="0" defTabSz="432590">
              <a:buNone/>
            </a:pPr>
            <a:endParaRPr lang="en-US" sz="1000" dirty="0">
              <a:solidFill>
                <a:srgbClr val="00402A"/>
              </a:solidFill>
              <a:latin typeface="IberPangea"/>
            </a:endParaRPr>
          </a:p>
          <a:p>
            <a:pPr marL="0" indent="0" defTabSz="432590">
              <a:buNone/>
            </a:pPr>
            <a:r>
              <a:rPr lang="en-US" sz="2000" dirty="0">
                <a:solidFill>
                  <a:srgbClr val="00402A"/>
                </a:solidFill>
                <a:latin typeface="IberPangea"/>
              </a:rPr>
              <a:t>Two EMP Participant Types</a:t>
            </a:r>
          </a:p>
          <a:p>
            <a:pPr marL="234903" indent="-234903" defTabSz="432590">
              <a:tabLst>
                <a:tab pos="738040" algn="l"/>
                <a:tab pos="803114" algn="l"/>
              </a:tabLst>
            </a:pPr>
            <a:r>
              <a:rPr lang="en-US" sz="1600" dirty="0">
                <a:solidFill>
                  <a:srgbClr val="007F33"/>
                </a:solidFill>
                <a:latin typeface="IberPangea"/>
              </a:rPr>
              <a:t>Commercial: 2+ GWh of electric use</a:t>
            </a:r>
          </a:p>
          <a:p>
            <a:pPr marL="234903" indent="-234903" defTabSz="432590">
              <a:tabLst>
                <a:tab pos="738040" algn="l"/>
                <a:tab pos="803114" algn="l"/>
              </a:tabLst>
            </a:pPr>
            <a:r>
              <a:rPr lang="en-US" sz="1600" dirty="0">
                <a:solidFill>
                  <a:srgbClr val="007F33"/>
                </a:solidFill>
                <a:latin typeface="IberPangea"/>
              </a:rPr>
              <a:t>Industrial: 3+ GWh of electric use</a:t>
            </a:r>
          </a:p>
          <a:p>
            <a:pPr marL="0" indent="0" defTabSz="432590">
              <a:buNone/>
            </a:pPr>
            <a:endParaRPr lang="en-US" sz="1100" dirty="0">
              <a:solidFill>
                <a:srgbClr val="00402A"/>
              </a:solidFill>
              <a:latin typeface="IberPangea"/>
            </a:endParaRPr>
          </a:p>
          <a:p>
            <a:pPr marL="0" indent="0" defTabSz="432590">
              <a:buNone/>
            </a:pPr>
            <a:r>
              <a:rPr lang="en-US" sz="2000" dirty="0">
                <a:solidFill>
                  <a:srgbClr val="00402A"/>
                </a:solidFill>
                <a:latin typeface="IberPangea"/>
              </a:rPr>
              <a:t>Activities Included</a:t>
            </a:r>
          </a:p>
          <a:p>
            <a:pPr marL="0" indent="0" defTabSz="432590">
              <a:buNone/>
            </a:pPr>
            <a:endParaRPr lang="en-US" sz="2000" dirty="0">
              <a:solidFill>
                <a:srgbClr val="00402A"/>
              </a:solidFill>
              <a:latin typeface="IberPangea"/>
            </a:endParaRPr>
          </a:p>
        </p:txBody>
      </p:sp>
      <p:sp>
        <p:nvSpPr>
          <p:cNvPr id="8" name="TextBox 7">
            <a:extLst>
              <a:ext uri="{FF2B5EF4-FFF2-40B4-BE49-F238E27FC236}">
                <a16:creationId xmlns:a16="http://schemas.microsoft.com/office/drawing/2014/main" id="{414BF3E3-E409-CCA7-C332-DCF888A8699B}"/>
              </a:ext>
            </a:extLst>
          </p:cNvPr>
          <p:cNvSpPr txBox="1"/>
          <p:nvPr/>
        </p:nvSpPr>
        <p:spPr>
          <a:xfrm>
            <a:off x="1975579" y="5584451"/>
            <a:ext cx="4983441" cy="1049275"/>
          </a:xfrm>
          <a:prstGeom prst="rect">
            <a:avLst/>
          </a:prstGeom>
          <a:noFill/>
        </p:spPr>
        <p:txBody>
          <a:bodyPr wrap="square" rtlCol="0">
            <a:spAutoFit/>
          </a:bodyPr>
          <a:lstStyle/>
          <a:p>
            <a:pPr defTabSz="432590" eaLnBrk="0" fontAlgn="base" hangingPunct="0">
              <a:spcBef>
                <a:spcPct val="20000"/>
              </a:spcBef>
              <a:spcAft>
                <a:spcPct val="0"/>
              </a:spcAft>
              <a:tabLst>
                <a:tab pos="738040" algn="l"/>
                <a:tab pos="803114" algn="l"/>
              </a:tabLst>
            </a:pPr>
            <a:r>
              <a:rPr lang="en-US" sz="1050" dirty="0">
                <a:solidFill>
                  <a:srgbClr val="007F33"/>
                </a:solidFill>
                <a:latin typeface="IberPangea"/>
                <a:ea typeface="ＭＳ Ｐゴシック" charset="-128"/>
              </a:rPr>
              <a:t>•</a:t>
            </a:r>
            <a:r>
              <a:rPr lang="en-US" sz="1600" dirty="0">
                <a:solidFill>
                  <a:srgbClr val="007F33"/>
                </a:solidFill>
                <a:latin typeface="IberPangea"/>
                <a:ea typeface="ＭＳ Ｐゴシック" charset="-128"/>
              </a:rPr>
              <a:t>   Coaching Sessions		 	</a:t>
            </a:r>
            <a:r>
              <a:rPr lang="en-US" sz="1050" dirty="0">
                <a:solidFill>
                  <a:srgbClr val="007F33"/>
                </a:solidFill>
                <a:latin typeface="IberPangea"/>
                <a:ea typeface="ＭＳ Ｐゴシック" charset="-128"/>
              </a:rPr>
              <a:t>•</a:t>
            </a:r>
            <a:r>
              <a:rPr lang="en-US" sz="1600" dirty="0">
                <a:solidFill>
                  <a:srgbClr val="007F33"/>
                </a:solidFill>
                <a:latin typeface="IberPangea"/>
                <a:ea typeface="ＭＳ Ｐゴシック" charset="-128"/>
              </a:rPr>
              <a:t>   On-site Staff Training</a:t>
            </a:r>
          </a:p>
          <a:p>
            <a:pPr defTabSz="432590" eaLnBrk="0" fontAlgn="base" hangingPunct="0">
              <a:spcBef>
                <a:spcPct val="20000"/>
              </a:spcBef>
              <a:spcAft>
                <a:spcPct val="0"/>
              </a:spcAft>
              <a:tabLst>
                <a:tab pos="738040" algn="l"/>
                <a:tab pos="803114" algn="l"/>
              </a:tabLst>
            </a:pPr>
            <a:r>
              <a:rPr lang="en-US" sz="1050" dirty="0">
                <a:solidFill>
                  <a:srgbClr val="007F33"/>
                </a:solidFill>
                <a:latin typeface="IberPangea"/>
                <a:ea typeface="ＭＳ Ｐゴシック" charset="-128"/>
              </a:rPr>
              <a:t>•</a:t>
            </a:r>
            <a:r>
              <a:rPr lang="en-US" sz="1600" dirty="0">
                <a:solidFill>
                  <a:srgbClr val="007F33"/>
                </a:solidFill>
                <a:latin typeface="IberPangea"/>
                <a:ea typeface="ＭＳ Ｐゴシック" charset="-128"/>
              </a:rPr>
              <a:t>   Peer-to-peer Workshops	</a:t>
            </a:r>
            <a:r>
              <a:rPr lang="en-US" sz="1050" dirty="0">
                <a:solidFill>
                  <a:srgbClr val="007F33"/>
                </a:solidFill>
                <a:latin typeface="IberPangea"/>
                <a:ea typeface="ＭＳ Ｐゴシック" charset="-128"/>
              </a:rPr>
              <a:t>•</a:t>
            </a:r>
            <a:r>
              <a:rPr lang="en-US" sz="1600" dirty="0">
                <a:solidFill>
                  <a:srgbClr val="007F33"/>
                </a:solidFill>
                <a:latin typeface="IberPangea"/>
                <a:ea typeface="ＭＳ Ｐゴシック" charset="-128"/>
              </a:rPr>
              <a:t>   On-site Treasure Hunts</a:t>
            </a:r>
          </a:p>
          <a:p>
            <a:pPr defTabSz="914217" fontAlgn="base">
              <a:spcBef>
                <a:spcPct val="0"/>
              </a:spcBef>
              <a:spcAft>
                <a:spcPct val="0"/>
              </a:spcAft>
            </a:pPr>
            <a:endParaRPr lang="en-US" sz="2699" dirty="0">
              <a:solidFill>
                <a:srgbClr val="447D1B"/>
              </a:solidFill>
              <a:latin typeface="Arial" pitchFamily="34" charset="0"/>
            </a:endParaRPr>
          </a:p>
        </p:txBody>
      </p:sp>
      <p:sp>
        <p:nvSpPr>
          <p:cNvPr id="9" name="Text Placeholder 3">
            <a:extLst>
              <a:ext uri="{FF2B5EF4-FFF2-40B4-BE49-F238E27FC236}">
                <a16:creationId xmlns:a16="http://schemas.microsoft.com/office/drawing/2014/main" id="{023B3206-2F7A-CBF0-1665-4D3EB0A2E25D}"/>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IberPangea"/>
                <a:ea typeface="IberPangea" panose="020B0504000000000000" pitchFamily="34" charset="0"/>
                <a:cs typeface="IberPangea" panose="020B0504000000000000" pitchFamily="34" charset="0"/>
              </a:rPr>
              <a:t>2024 Program Kick-off</a:t>
            </a:r>
            <a:endParaRPr lang="en-US" b="0" dirty="0">
              <a:solidFill>
                <a:srgbClr val="00402A"/>
              </a:solidFill>
              <a:latin typeface="IberPangea"/>
              <a:ea typeface="IberPangea" panose="020B0504000000000000" pitchFamily="34" charset="0"/>
              <a:cs typeface="IberPangea" panose="020B0504000000000000" pitchFamily="34" charset="0"/>
            </a:endParaRPr>
          </a:p>
        </p:txBody>
      </p:sp>
    </p:spTree>
    <p:extLst>
      <p:ext uri="{BB962C8B-B14F-4D97-AF65-F5344CB8AC3E}">
        <p14:creationId xmlns:p14="http://schemas.microsoft.com/office/powerpoint/2010/main" val="68096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1F699-10F3-5526-3016-659DA88AAF03}"/>
              </a:ext>
            </a:extLst>
          </p:cNvPr>
          <p:cNvSpPr>
            <a:spLocks noGrp="1"/>
          </p:cNvSpPr>
          <p:nvPr>
            <p:ph type="title"/>
          </p:nvPr>
        </p:nvSpPr>
        <p:spPr>
          <a:xfrm>
            <a:off x="1975579" y="179680"/>
            <a:ext cx="8240847" cy="576064"/>
          </a:xfrm>
        </p:spPr>
        <p:txBody>
          <a:bodyPr/>
          <a:lstStyle/>
          <a:p>
            <a:r>
              <a:rPr lang="en-US" sz="2799" dirty="0">
                <a:solidFill>
                  <a:srgbClr val="00402A"/>
                </a:solidFill>
              </a:rPr>
              <a:t>Non-Residential Program Budgets</a:t>
            </a:r>
          </a:p>
        </p:txBody>
      </p:sp>
      <p:sp>
        <p:nvSpPr>
          <p:cNvPr id="3" name="Text Placeholder 3">
            <a:extLst>
              <a:ext uri="{FF2B5EF4-FFF2-40B4-BE49-F238E27FC236}">
                <a16:creationId xmlns:a16="http://schemas.microsoft.com/office/drawing/2014/main" id="{BD47AFAC-731E-F0E2-E50A-88E49AB7149B}"/>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cs typeface="Arial"/>
              </a:rPr>
              <a:t>2024 Program Kick-off</a:t>
            </a:r>
            <a:endParaRPr lang="en-US" dirty="0"/>
          </a:p>
        </p:txBody>
      </p:sp>
      <p:pic>
        <p:nvPicPr>
          <p:cNvPr id="11" name="Picture 10">
            <a:extLst>
              <a:ext uri="{FF2B5EF4-FFF2-40B4-BE49-F238E27FC236}">
                <a16:creationId xmlns:a16="http://schemas.microsoft.com/office/drawing/2014/main" id="{BFED9673-FDC6-F668-14A4-E14E0F324EFC}"/>
              </a:ext>
            </a:extLst>
          </p:cNvPr>
          <p:cNvPicPr>
            <a:picLocks noChangeAspect="1"/>
          </p:cNvPicPr>
          <p:nvPr/>
        </p:nvPicPr>
        <p:blipFill>
          <a:blip r:embed="rId3"/>
          <a:stretch>
            <a:fillRect/>
          </a:stretch>
        </p:blipFill>
        <p:spPr>
          <a:xfrm>
            <a:off x="1975579" y="1040962"/>
            <a:ext cx="5369522" cy="4945080"/>
          </a:xfrm>
          <a:prstGeom prst="rect">
            <a:avLst/>
          </a:prstGeom>
        </p:spPr>
      </p:pic>
      <p:pic>
        <p:nvPicPr>
          <p:cNvPr id="13" name="Picture 12">
            <a:extLst>
              <a:ext uri="{FF2B5EF4-FFF2-40B4-BE49-F238E27FC236}">
                <a16:creationId xmlns:a16="http://schemas.microsoft.com/office/drawing/2014/main" id="{D2FCD682-F6E2-705D-B06E-0ACF60742A54}"/>
              </a:ext>
            </a:extLst>
          </p:cNvPr>
          <p:cNvPicPr>
            <a:picLocks noChangeAspect="1"/>
          </p:cNvPicPr>
          <p:nvPr/>
        </p:nvPicPr>
        <p:blipFill>
          <a:blip r:embed="rId4"/>
          <a:stretch>
            <a:fillRect/>
          </a:stretch>
        </p:blipFill>
        <p:spPr>
          <a:xfrm>
            <a:off x="7569536" y="2693126"/>
            <a:ext cx="2646886" cy="2853673"/>
          </a:xfrm>
          <a:prstGeom prst="rect">
            <a:avLst/>
          </a:prstGeom>
        </p:spPr>
      </p:pic>
      <p:sp>
        <p:nvSpPr>
          <p:cNvPr id="14" name="Rectangle: Rounded Corners 13">
            <a:extLst>
              <a:ext uri="{FF2B5EF4-FFF2-40B4-BE49-F238E27FC236}">
                <a16:creationId xmlns:a16="http://schemas.microsoft.com/office/drawing/2014/main" id="{8D09E428-517D-695F-6761-CA901ED7810E}"/>
              </a:ext>
            </a:extLst>
          </p:cNvPr>
          <p:cNvSpPr/>
          <p:nvPr/>
        </p:nvSpPr>
        <p:spPr>
          <a:xfrm>
            <a:off x="7732076" y="1365488"/>
            <a:ext cx="2484346" cy="7178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217" fontAlgn="base">
              <a:spcBef>
                <a:spcPct val="0"/>
              </a:spcBef>
              <a:spcAft>
                <a:spcPct val="0"/>
              </a:spcAft>
            </a:pPr>
            <a:r>
              <a:rPr lang="en-US" sz="2000" dirty="0">
                <a:solidFill>
                  <a:srgbClr val="707070"/>
                </a:solidFill>
                <a:latin typeface="Calibri"/>
              </a:rPr>
              <a:t>67% Budget Increase Over 2023!</a:t>
            </a:r>
          </a:p>
        </p:txBody>
      </p:sp>
      <p:sp>
        <p:nvSpPr>
          <p:cNvPr id="15" name="TextBox 14">
            <a:extLst>
              <a:ext uri="{FF2B5EF4-FFF2-40B4-BE49-F238E27FC236}">
                <a16:creationId xmlns:a16="http://schemas.microsoft.com/office/drawing/2014/main" id="{A81A039A-05BD-088C-7C0B-85763D5D3352}"/>
              </a:ext>
            </a:extLst>
          </p:cNvPr>
          <p:cNvSpPr txBox="1"/>
          <p:nvPr/>
        </p:nvSpPr>
        <p:spPr>
          <a:xfrm>
            <a:off x="1975579" y="5901501"/>
            <a:ext cx="2864865" cy="369759"/>
          </a:xfrm>
          <a:prstGeom prst="rect">
            <a:avLst/>
          </a:prstGeom>
        </p:spPr>
        <p:txBody>
          <a:bodyPr lIns="0" tIns="43258" rIns="86517" bIns="43258" anchor="ctr" anchorCtr="0"/>
          <a:lstStyle>
            <a:lvl1pPr defTabSz="432677" eaLnBrk="0" hangingPunct="0">
              <a:lnSpc>
                <a:spcPts val="1893"/>
              </a:lnSpc>
              <a:defRPr sz="2800" b="1">
                <a:solidFill>
                  <a:srgbClr val="00402A"/>
                </a:solidFill>
                <a:latin typeface="IberPangea" panose="020B0504000000000000" pitchFamily="34" charset="0"/>
                <a:ea typeface="IberPangea" panose="020B0504000000000000" pitchFamily="34" charset="0"/>
                <a:cs typeface="IberPangea" panose="020B0504000000000000" pitchFamily="34" charset="0"/>
              </a:defRPr>
            </a:lvl1pPr>
            <a:lvl2pPr algn="ctr" defTabSz="432677" eaLnBrk="0" hangingPunct="0">
              <a:defRPr sz="4100">
                <a:solidFill>
                  <a:schemeClr val="tx1"/>
                </a:solidFill>
                <a:latin typeface="Calibri" charset="0"/>
                <a:ea typeface="ＭＳ Ｐゴシック" charset="-128"/>
                <a:cs typeface="ＭＳ Ｐゴシック" charset="-128"/>
              </a:defRPr>
            </a:lvl2pPr>
            <a:lvl3pPr algn="ctr" defTabSz="432677" eaLnBrk="0" hangingPunct="0">
              <a:defRPr sz="4100">
                <a:solidFill>
                  <a:schemeClr val="tx1"/>
                </a:solidFill>
                <a:latin typeface="Calibri" charset="0"/>
                <a:ea typeface="ＭＳ Ｐゴシック" charset="-128"/>
                <a:cs typeface="ＭＳ Ｐゴシック" charset="-128"/>
              </a:defRPr>
            </a:lvl3pPr>
            <a:lvl4pPr algn="ctr" defTabSz="432677" eaLnBrk="0" hangingPunct="0">
              <a:defRPr sz="4100">
                <a:solidFill>
                  <a:schemeClr val="tx1"/>
                </a:solidFill>
                <a:latin typeface="Calibri" charset="0"/>
                <a:ea typeface="ＭＳ Ｐゴシック" charset="-128"/>
                <a:cs typeface="ＭＳ Ｐゴシック" charset="-128"/>
              </a:defRPr>
            </a:lvl4pPr>
            <a:lvl5pPr algn="ctr" defTabSz="432677" eaLnBrk="0" hangingPunct="0">
              <a:defRPr sz="4100">
                <a:solidFill>
                  <a:schemeClr val="tx1"/>
                </a:solidFill>
                <a:latin typeface="Calibri" charset="0"/>
                <a:ea typeface="ＭＳ Ｐゴシック" charset="-128"/>
                <a:cs typeface="ＭＳ Ｐゴシック" charset="-128"/>
              </a:defRPr>
            </a:lvl5pPr>
            <a:lvl6pPr marL="432677" algn="ctr" defTabSz="432677"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53" algn="ctr" defTabSz="432677"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30" algn="ctr" defTabSz="432677"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05" algn="ctr" defTabSz="432677"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pPr defTabSz="432590" fontAlgn="base">
              <a:spcBef>
                <a:spcPct val="0"/>
              </a:spcBef>
              <a:spcAft>
                <a:spcPct val="0"/>
              </a:spcAft>
            </a:pPr>
            <a:r>
              <a:rPr lang="en-US" sz="1600" dirty="0"/>
              <a:t>Subject to Change</a:t>
            </a:r>
          </a:p>
        </p:txBody>
      </p:sp>
    </p:spTree>
    <p:extLst>
      <p:ext uri="{BB962C8B-B14F-4D97-AF65-F5344CB8AC3E}">
        <p14:creationId xmlns:p14="http://schemas.microsoft.com/office/powerpoint/2010/main" val="256514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FBF24-CF76-EEF8-761C-82A1E06B4005}"/>
              </a:ext>
            </a:extLst>
          </p:cNvPr>
          <p:cNvSpPr txBox="1"/>
          <p:nvPr/>
        </p:nvSpPr>
        <p:spPr>
          <a:xfrm>
            <a:off x="1168154" y="2967335"/>
            <a:ext cx="9855692" cy="923330"/>
          </a:xfrm>
          <a:prstGeom prst="rect">
            <a:avLst/>
          </a:prstGeom>
          <a:noFill/>
        </p:spPr>
        <p:txBody>
          <a:bodyPr wrap="square" rtlCol="0">
            <a:spAutoFit/>
          </a:bodyPr>
          <a:lstStyle/>
          <a:p>
            <a:r>
              <a:rPr lang="en-US" sz="5400" b="1">
                <a:latin typeface="Bookman Old Style" panose="02050604050505020204" pitchFamily="18" charset="0"/>
              </a:rPr>
              <a:t>WELCOME RTMA GUESTS</a:t>
            </a:r>
            <a:endParaRPr lang="en-US" sz="5400" b="1" dirty="0">
              <a:latin typeface="Bookman Old Style" panose="02050604050505020204" pitchFamily="18" charset="0"/>
            </a:endParaRPr>
          </a:p>
        </p:txBody>
      </p:sp>
      <p:pic>
        <p:nvPicPr>
          <p:cNvPr id="3" name="Picture 2" descr="A picture containing text, clipart&#10;&#10;Description automatically generated">
            <a:extLst>
              <a:ext uri="{FF2B5EF4-FFF2-40B4-BE49-F238E27FC236}">
                <a16:creationId xmlns:a16="http://schemas.microsoft.com/office/drawing/2014/main" id="{84814FC1-A248-0C5D-DB25-F94D6AFF9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25" y="284865"/>
            <a:ext cx="3115591" cy="962821"/>
          </a:xfrm>
          <a:prstGeom prst="rect">
            <a:avLst/>
          </a:prstGeom>
        </p:spPr>
      </p:pic>
    </p:spTree>
    <p:extLst>
      <p:ext uri="{BB962C8B-B14F-4D97-AF65-F5344CB8AC3E}">
        <p14:creationId xmlns:p14="http://schemas.microsoft.com/office/powerpoint/2010/main" val="3511617907"/>
      </p:ext>
    </p:extLst>
  </p:cSld>
  <p:clrMapOvr>
    <a:masterClrMapping/>
  </p:clrMapOvr>
  <p:transition advClick="0" advTm="5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99" dirty="0">
                <a:solidFill>
                  <a:srgbClr val="00A443"/>
                </a:solidFill>
              </a:rPr>
              <a:t>EV Charger Make-Ready Program</a:t>
            </a:r>
          </a:p>
        </p:txBody>
      </p:sp>
      <p:sp>
        <p:nvSpPr>
          <p:cNvPr id="7" name="Text Placeholder 3"/>
          <p:cNvSpPr>
            <a:spLocks noGrp="1"/>
          </p:cNvSpPr>
          <p:nvPr>
            <p:ph type="body" sz="quarter" idx="12"/>
          </p:nvPr>
        </p:nvSpPr>
        <p:spPr/>
        <p:txBody>
          <a:bodyPr/>
          <a:lstStyle/>
          <a:p>
            <a:r>
              <a:rPr lang="en-US"/>
              <a:t>Commercial &amp; Industrial Rebate Programs</a:t>
            </a:r>
          </a:p>
        </p:txBody>
      </p:sp>
      <p:pic>
        <p:nvPicPr>
          <p:cNvPr id="5" name="Picture 4">
            <a:extLst>
              <a:ext uri="{FF2B5EF4-FFF2-40B4-BE49-F238E27FC236}">
                <a16:creationId xmlns:a16="http://schemas.microsoft.com/office/drawing/2014/main" id="{A7AF7197-6A9F-4EC2-BE0C-B63C6B79B93A}"/>
              </a:ext>
            </a:extLst>
          </p:cNvPr>
          <p:cNvPicPr>
            <a:picLocks noChangeAspect="1"/>
          </p:cNvPicPr>
          <p:nvPr/>
        </p:nvPicPr>
        <p:blipFill>
          <a:blip r:embed="rId3"/>
          <a:stretch>
            <a:fillRect/>
          </a:stretch>
        </p:blipFill>
        <p:spPr>
          <a:xfrm>
            <a:off x="2733807" y="1983281"/>
            <a:ext cx="6408683" cy="3433000"/>
          </a:xfrm>
          <a:prstGeom prst="rect">
            <a:avLst/>
          </a:prstGeom>
        </p:spPr>
      </p:pic>
      <p:sp>
        <p:nvSpPr>
          <p:cNvPr id="3" name="TextBox 2">
            <a:extLst>
              <a:ext uri="{FF2B5EF4-FFF2-40B4-BE49-F238E27FC236}">
                <a16:creationId xmlns:a16="http://schemas.microsoft.com/office/drawing/2014/main" id="{67EA709D-0B00-4DBE-FF0A-50BBE5823F5E}"/>
              </a:ext>
            </a:extLst>
          </p:cNvPr>
          <p:cNvSpPr txBox="1"/>
          <p:nvPr/>
        </p:nvSpPr>
        <p:spPr>
          <a:xfrm>
            <a:off x="2613893" y="5429965"/>
            <a:ext cx="2176655" cy="1415444"/>
          </a:xfrm>
          <a:prstGeom prst="rect">
            <a:avLst/>
          </a:prstGeom>
          <a:noFill/>
          <a:ln w="12700">
            <a:noFill/>
          </a:ln>
        </p:spPr>
        <p:txBody>
          <a:bodyPr rot="0" spcFirstLastPara="0" vertOverflow="overflow" horzOverflow="overflow" vert="horz" wrap="square" lIns="91419" tIns="45709" rIns="91419" bIns="45709" numCol="1" spcCol="0" rtlCol="0" fromWordArt="0" anchor="t" anchorCtr="0" forceAA="0" compatLnSpc="1">
            <a:prstTxWarp prst="textNoShape">
              <a:avLst/>
            </a:prstTxWarp>
            <a:spAutoFit/>
          </a:bodyPr>
          <a:lstStyle/>
          <a:p>
            <a:pPr defTabSz="914217" fontAlgn="base">
              <a:spcBef>
                <a:spcPct val="0"/>
              </a:spcBef>
              <a:spcAft>
                <a:spcPct val="0"/>
              </a:spcAft>
            </a:pPr>
            <a:r>
              <a:rPr lang="en-US" sz="1200" dirty="0">
                <a:solidFill>
                  <a:srgbClr val="707070"/>
                </a:solidFill>
                <a:latin typeface="Arial"/>
                <a:cs typeface="Arial"/>
              </a:rPr>
              <a:t>Websites:</a:t>
            </a:r>
          </a:p>
          <a:p>
            <a:pPr defTabSz="914217" fontAlgn="base">
              <a:spcBef>
                <a:spcPct val="0"/>
              </a:spcBef>
              <a:spcAft>
                <a:spcPct val="0"/>
              </a:spcAft>
            </a:pPr>
            <a:r>
              <a:rPr lang="en-US" sz="1200" dirty="0">
                <a:solidFill>
                  <a:srgbClr val="00A443"/>
                </a:solidFill>
                <a:latin typeface="Arial"/>
                <a:cs typeface="Arial"/>
                <a:hlinkClick r:id="rId4">
                  <a:extLst>
                    <a:ext uri="{A12FA001-AC4F-418D-AE19-62706E023703}">
                      <ahyp:hlinkClr xmlns:ahyp="http://schemas.microsoft.com/office/drawing/2018/hyperlinkcolor" val="tx"/>
                    </a:ext>
                  </a:extLst>
                </a:hlinkClick>
              </a:rPr>
              <a:t>NYSEG EV Make-Ready</a:t>
            </a:r>
            <a:endParaRPr lang="en-US" sz="1200" dirty="0">
              <a:solidFill>
                <a:srgbClr val="00A443"/>
              </a:solidFill>
              <a:latin typeface="Arial"/>
              <a:cs typeface="Arial"/>
            </a:endParaRPr>
          </a:p>
          <a:p>
            <a:pPr defTabSz="914217" fontAlgn="base">
              <a:spcBef>
                <a:spcPct val="0"/>
              </a:spcBef>
              <a:spcAft>
                <a:spcPct val="0"/>
              </a:spcAft>
            </a:pPr>
            <a:r>
              <a:rPr lang="en-US" sz="1200" dirty="0">
                <a:solidFill>
                  <a:srgbClr val="00A443"/>
                </a:solidFill>
                <a:latin typeface="Arial"/>
                <a:cs typeface="Arial"/>
                <a:hlinkClick r:id="rId5">
                  <a:extLst>
                    <a:ext uri="{A12FA001-AC4F-418D-AE19-62706E023703}">
                      <ahyp:hlinkClr xmlns:ahyp="http://schemas.microsoft.com/office/drawing/2018/hyperlinkcolor" val="tx"/>
                    </a:ext>
                  </a:extLst>
                </a:hlinkClick>
              </a:rPr>
              <a:t>RG&amp;E EV Make-Ready</a:t>
            </a:r>
            <a:endParaRPr lang="en-US" sz="1200" dirty="0">
              <a:solidFill>
                <a:srgbClr val="00A443"/>
              </a:solidFill>
              <a:latin typeface="Arial"/>
              <a:cs typeface="Arial"/>
            </a:endParaRPr>
          </a:p>
          <a:p>
            <a:pPr defTabSz="914217" fontAlgn="base">
              <a:spcBef>
                <a:spcPct val="0"/>
              </a:spcBef>
              <a:spcAft>
                <a:spcPct val="0"/>
              </a:spcAft>
            </a:pPr>
            <a:endParaRPr lang="en-US" sz="1200" dirty="0">
              <a:solidFill>
                <a:srgbClr val="00A443"/>
              </a:solidFill>
              <a:latin typeface="Arial" pitchFamily="34" charset="0"/>
              <a:cs typeface="Arial"/>
            </a:endParaRPr>
          </a:p>
          <a:p>
            <a:pPr defTabSz="914217" fontAlgn="base">
              <a:spcBef>
                <a:spcPct val="0"/>
              </a:spcBef>
              <a:spcAft>
                <a:spcPct val="0"/>
              </a:spcAft>
            </a:pPr>
            <a:r>
              <a:rPr lang="en-US" sz="1200" dirty="0">
                <a:solidFill>
                  <a:srgbClr val="00A443"/>
                </a:solidFill>
                <a:latin typeface="Arial"/>
                <a:ea typeface="Segoe UI"/>
                <a:cs typeface="Segoe UI"/>
              </a:rPr>
              <a:t>​</a:t>
            </a:r>
          </a:p>
          <a:p>
            <a:pPr defTabSz="914217" fontAlgn="base">
              <a:spcBef>
                <a:spcPct val="0"/>
              </a:spcBef>
              <a:spcAft>
                <a:spcPct val="0"/>
              </a:spcAft>
            </a:pPr>
            <a:endParaRPr lang="en-US" sz="1200" dirty="0">
              <a:solidFill>
                <a:srgbClr val="447D1B"/>
              </a:solidFill>
              <a:latin typeface="Arial" pitchFamily="34" charset="0"/>
              <a:cs typeface="Arial"/>
            </a:endParaRPr>
          </a:p>
          <a:p>
            <a:pPr defTabSz="914217" fontAlgn="base">
              <a:spcBef>
                <a:spcPct val="0"/>
              </a:spcBef>
              <a:spcAft>
                <a:spcPct val="0"/>
              </a:spcAft>
            </a:pPr>
            <a:endParaRPr lang="en-US" sz="1400" dirty="0">
              <a:solidFill>
                <a:srgbClr val="447D1B"/>
              </a:solidFill>
              <a:latin typeface="Arial" pitchFamily="34" charset="0"/>
              <a:cs typeface="Arial"/>
            </a:endParaRPr>
          </a:p>
        </p:txBody>
      </p:sp>
      <p:sp>
        <p:nvSpPr>
          <p:cNvPr id="10" name="TextBox 9">
            <a:extLst>
              <a:ext uri="{FF2B5EF4-FFF2-40B4-BE49-F238E27FC236}">
                <a16:creationId xmlns:a16="http://schemas.microsoft.com/office/drawing/2014/main" id="{3D8DADA0-7DF5-2809-7166-D92430BF150A}"/>
              </a:ext>
            </a:extLst>
          </p:cNvPr>
          <p:cNvSpPr txBox="1"/>
          <p:nvPr/>
        </p:nvSpPr>
        <p:spPr>
          <a:xfrm>
            <a:off x="2014008" y="3131148"/>
            <a:ext cx="1718117" cy="507586"/>
          </a:xfrm>
          <a:prstGeom prst="rect">
            <a:avLst/>
          </a:prstGeom>
          <a:noFill/>
        </p:spPr>
        <p:txBody>
          <a:bodyPr rot="0" spcFirstLastPara="0" vertOverflow="overflow" horzOverflow="overflow" vert="horz" wrap="square" lIns="91419" tIns="45709" rIns="91419" bIns="45709" numCol="1" spcCol="0" rtlCol="0" fromWordArt="0" anchor="t" anchorCtr="0" forceAA="0" compatLnSpc="1">
            <a:prstTxWarp prst="textNoShape">
              <a:avLst/>
            </a:prstTxWarp>
            <a:spAutoFit/>
          </a:bodyPr>
          <a:lstStyle/>
          <a:p>
            <a:pPr defTabSz="914217" fontAlgn="base">
              <a:spcBef>
                <a:spcPct val="0"/>
              </a:spcBef>
              <a:spcAft>
                <a:spcPct val="0"/>
              </a:spcAft>
            </a:pPr>
            <a:endParaRPr lang="en-US" sz="2699">
              <a:solidFill>
                <a:srgbClr val="447D1B"/>
              </a:solidFill>
              <a:latin typeface="Arial" pitchFamily="34" charset="0"/>
            </a:endParaRPr>
          </a:p>
        </p:txBody>
      </p:sp>
      <p:sp>
        <p:nvSpPr>
          <p:cNvPr id="14" name="Text Placeholder 3">
            <a:extLst>
              <a:ext uri="{FF2B5EF4-FFF2-40B4-BE49-F238E27FC236}">
                <a16:creationId xmlns:a16="http://schemas.microsoft.com/office/drawing/2014/main" id="{4A79C0C5-EA3D-3F5E-14A1-82972CAF0D6B}"/>
              </a:ext>
            </a:extLst>
          </p:cNvPr>
          <p:cNvSpPr>
            <a:spLocks noGrp="1"/>
          </p:cNvSpPr>
          <p:nvPr/>
        </p:nvSpPr>
        <p:spPr>
          <a:xfrm>
            <a:off x="2019142" y="776540"/>
            <a:ext cx="8240847" cy="2041493"/>
          </a:xfrm>
          <a:prstGeom prst="rect">
            <a:avLst/>
          </a:prstGeom>
        </p:spPr>
        <p:txBody>
          <a:bodyPr lIns="0" tIns="43269" rIns="86537" bIns="43269" anchor="t"/>
          <a:lstStyle>
            <a:lvl1pPr marL="0" indent="0" algn="l" defTabSz="432688" rtl="0" eaLnBrk="0" fontAlgn="base" hangingPunct="0">
              <a:spcBef>
                <a:spcPct val="20000"/>
              </a:spcBef>
              <a:spcAft>
                <a:spcPct val="0"/>
              </a:spcAft>
              <a:buFont typeface="Arial" charset="0"/>
              <a:buNone/>
              <a:defRPr sz="2300" b="0" kern="1200" baseline="0">
                <a:solidFill>
                  <a:srgbClr val="5C881A"/>
                </a:solidFill>
                <a:latin typeface="Arial" panose="020B0604020202020204" pitchFamily="34" charset="0"/>
                <a:ea typeface="ＭＳ Ｐゴシック" charset="-128"/>
                <a:cs typeface="Arial" panose="020B0604020202020204" pitchFamily="34" charset="0"/>
              </a:defRPr>
            </a:lvl1pPr>
            <a:lvl2pPr marL="703116" indent="-270428" algn="l" defTabSz="432688"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718" indent="-216344" algn="l" defTabSz="432688"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403"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7092"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779" indent="-216344" algn="l" defTabSz="432688" rtl="0" eaLnBrk="1" latinLnBrk="0" hangingPunct="1">
              <a:spcBef>
                <a:spcPct val="20000"/>
              </a:spcBef>
              <a:buFont typeface="Arial"/>
              <a:buChar char="•"/>
              <a:defRPr sz="1900" kern="1200">
                <a:solidFill>
                  <a:schemeClr val="tx1"/>
                </a:solidFill>
                <a:latin typeface="+mn-lt"/>
                <a:ea typeface="+mn-ea"/>
                <a:cs typeface="+mn-cs"/>
              </a:defRPr>
            </a:lvl6pPr>
            <a:lvl7pPr marL="2812466" indent="-216344" algn="l" defTabSz="432688" rtl="0" eaLnBrk="1" latinLnBrk="0" hangingPunct="1">
              <a:spcBef>
                <a:spcPct val="20000"/>
              </a:spcBef>
              <a:buFont typeface="Arial"/>
              <a:buChar char="•"/>
              <a:defRPr sz="1900" kern="1200">
                <a:solidFill>
                  <a:schemeClr val="tx1"/>
                </a:solidFill>
                <a:latin typeface="+mn-lt"/>
                <a:ea typeface="+mn-ea"/>
                <a:cs typeface="+mn-cs"/>
              </a:defRPr>
            </a:lvl7pPr>
            <a:lvl8pPr marL="3245153" indent="-216344" algn="l" defTabSz="432688" rtl="0" eaLnBrk="1" latinLnBrk="0" hangingPunct="1">
              <a:spcBef>
                <a:spcPct val="20000"/>
              </a:spcBef>
              <a:buFont typeface="Arial"/>
              <a:buChar char="•"/>
              <a:defRPr sz="1900" kern="1200">
                <a:solidFill>
                  <a:schemeClr val="tx1"/>
                </a:solidFill>
                <a:latin typeface="+mn-lt"/>
                <a:ea typeface="+mn-ea"/>
                <a:cs typeface="+mn-cs"/>
              </a:defRPr>
            </a:lvl8pPr>
            <a:lvl9pPr marL="3677840" indent="-216344" algn="l" defTabSz="432688" rtl="0" eaLnBrk="1" latinLnBrk="0" hangingPunct="1">
              <a:spcBef>
                <a:spcPct val="20000"/>
              </a:spcBef>
              <a:buFont typeface="Arial"/>
              <a:buChar char="•"/>
              <a:defRPr sz="1900" kern="1200">
                <a:solidFill>
                  <a:schemeClr val="tx1"/>
                </a:solidFill>
                <a:latin typeface="+mn-lt"/>
                <a:ea typeface="+mn-ea"/>
                <a:cs typeface="+mn-cs"/>
              </a:defRPr>
            </a:lvl9pPr>
          </a:lstStyle>
          <a:p>
            <a:pPr marL="702804" lvl="1" indent="0" defTabSz="432601">
              <a:buNone/>
            </a:pPr>
            <a:endParaRPr lang="en-US" sz="1200" dirty="0">
              <a:solidFill>
                <a:srgbClr val="707070"/>
              </a:solidFill>
              <a:latin typeface="Calibri"/>
              <a:cs typeface="Calibri"/>
            </a:endParaRPr>
          </a:p>
          <a:p>
            <a:pPr defTabSz="432601"/>
            <a:r>
              <a:rPr lang="en-US" sz="1800" dirty="0">
                <a:solidFill>
                  <a:srgbClr val="707070"/>
                </a:solidFill>
                <a:latin typeface="Arial"/>
                <a:ea typeface="ＭＳ Ｐゴシック"/>
                <a:cs typeface="Arial"/>
              </a:rPr>
              <a:t>Rebates are available to help offset up to 90-100% of construction costs associated with the electrical infrastructure (make-ready) required to support L2 and DCFC chargers for commercial customers. </a:t>
            </a:r>
            <a:endParaRPr lang="en-US" sz="1800" dirty="0">
              <a:solidFill>
                <a:srgbClr val="707070"/>
              </a:solidFill>
            </a:endParaRPr>
          </a:p>
          <a:p>
            <a:pPr defTabSz="432601"/>
            <a:endParaRPr lang="en-US" sz="1200" dirty="0">
              <a:solidFill>
                <a:srgbClr val="707070"/>
              </a:solidFill>
            </a:endParaRPr>
          </a:p>
          <a:p>
            <a:pPr defTabSz="432601"/>
            <a:endParaRPr lang="en-US" sz="1200" dirty="0"/>
          </a:p>
          <a:p>
            <a:pPr defTabSz="432601"/>
            <a:endParaRPr lang="en-US" sz="2400" dirty="0"/>
          </a:p>
          <a:p>
            <a:pPr defTabSz="432601"/>
            <a:endParaRPr lang="en-US" sz="1200" dirty="0"/>
          </a:p>
          <a:p>
            <a:pPr defTabSz="432601"/>
            <a:endParaRPr lang="en-US" sz="1200" dirty="0"/>
          </a:p>
          <a:p>
            <a:pPr defTabSz="432601"/>
            <a:endParaRPr lang="en-US" sz="1200" dirty="0"/>
          </a:p>
          <a:p>
            <a:pPr defTabSz="432601"/>
            <a:endParaRPr lang="en-US" sz="1200" dirty="0"/>
          </a:p>
          <a:p>
            <a:pPr defTabSz="432601"/>
            <a:endParaRPr lang="en-US" sz="1200" dirty="0"/>
          </a:p>
          <a:p>
            <a:pPr defTabSz="432601"/>
            <a:endParaRPr lang="en-US" sz="1200" dirty="0"/>
          </a:p>
          <a:p>
            <a:pPr defTabSz="432601"/>
            <a:endParaRPr lang="en-US" sz="1200" dirty="0"/>
          </a:p>
          <a:p>
            <a:pPr marL="342831" indent="-342831" defTabSz="432601">
              <a:buFont typeface="Arial" panose="020B0604020202020204" pitchFamily="34" charset="0"/>
              <a:buChar char="•"/>
            </a:pPr>
            <a:endParaRPr lang="en-US" sz="1200" i="1" dirty="0"/>
          </a:p>
          <a:p>
            <a:pPr marL="342831" indent="-342831" defTabSz="432601">
              <a:buFont typeface="Arial" panose="020B0604020202020204" pitchFamily="34" charset="0"/>
              <a:buChar char="•"/>
            </a:pPr>
            <a:endParaRPr lang="en-US" sz="1200" dirty="0"/>
          </a:p>
          <a:p>
            <a:pPr defTabSz="432601"/>
            <a:endParaRPr lang="en-US" sz="1200" dirty="0"/>
          </a:p>
        </p:txBody>
      </p:sp>
      <p:sp>
        <p:nvSpPr>
          <p:cNvPr id="4" name="TextBox 3">
            <a:extLst>
              <a:ext uri="{FF2B5EF4-FFF2-40B4-BE49-F238E27FC236}">
                <a16:creationId xmlns:a16="http://schemas.microsoft.com/office/drawing/2014/main" id="{5819C64D-C89E-001F-D1DA-BF9DBB8B4954}"/>
              </a:ext>
            </a:extLst>
          </p:cNvPr>
          <p:cNvSpPr txBox="1"/>
          <p:nvPr/>
        </p:nvSpPr>
        <p:spPr>
          <a:xfrm>
            <a:off x="7401454" y="5397084"/>
            <a:ext cx="3081857" cy="830805"/>
          </a:xfrm>
          <a:prstGeom prst="rect">
            <a:avLst/>
          </a:prstGeom>
          <a:noFill/>
        </p:spPr>
        <p:txBody>
          <a:bodyPr wrap="square" rtlCol="0">
            <a:spAutoFit/>
          </a:bodyPr>
          <a:lstStyle/>
          <a:p>
            <a:pPr defTabSz="914217" fontAlgn="base">
              <a:spcBef>
                <a:spcPct val="0"/>
              </a:spcBef>
              <a:spcAft>
                <a:spcPct val="0"/>
              </a:spcAft>
            </a:pPr>
            <a:r>
              <a:rPr lang="en-US" sz="1200" dirty="0">
                <a:solidFill>
                  <a:srgbClr val="707070"/>
                </a:solidFill>
                <a:latin typeface="Arial" pitchFamily="34" charset="0"/>
              </a:rPr>
              <a:t>Program Contact:</a:t>
            </a:r>
          </a:p>
          <a:p>
            <a:pPr defTabSz="914217" fontAlgn="base">
              <a:spcBef>
                <a:spcPct val="0"/>
              </a:spcBef>
              <a:spcAft>
                <a:spcPct val="0"/>
              </a:spcAft>
            </a:pPr>
            <a:r>
              <a:rPr lang="en-US" sz="1200" dirty="0">
                <a:solidFill>
                  <a:srgbClr val="08A142"/>
                </a:solidFill>
                <a:latin typeface="Arial" pitchFamily="34" charset="0"/>
              </a:rPr>
              <a:t>Chris Wallace​</a:t>
            </a:r>
          </a:p>
          <a:p>
            <a:pPr defTabSz="914217" fontAlgn="base">
              <a:spcBef>
                <a:spcPct val="0"/>
              </a:spcBef>
              <a:spcAft>
                <a:spcPct val="0"/>
              </a:spcAft>
            </a:pPr>
            <a:r>
              <a:rPr lang="en-US" sz="1200" dirty="0">
                <a:solidFill>
                  <a:srgbClr val="08A142"/>
                </a:solidFill>
                <a:latin typeface="Arial" pitchFamily="34" charset="0"/>
              </a:rPr>
              <a:t>Email: cwallace@franklinenergy.com​</a:t>
            </a:r>
          </a:p>
          <a:p>
            <a:pPr defTabSz="914217" fontAlgn="base">
              <a:spcBef>
                <a:spcPct val="0"/>
              </a:spcBef>
              <a:spcAft>
                <a:spcPct val="0"/>
              </a:spcAft>
            </a:pPr>
            <a:r>
              <a:rPr lang="en-US" sz="1200" dirty="0">
                <a:solidFill>
                  <a:srgbClr val="08A142"/>
                </a:solidFill>
                <a:latin typeface="Arial" pitchFamily="34" charset="0"/>
              </a:rPr>
              <a:t>Phone: 607-203-5509​</a:t>
            </a:r>
          </a:p>
        </p:txBody>
      </p:sp>
    </p:spTree>
    <p:extLst>
      <p:ext uri="{BB962C8B-B14F-4D97-AF65-F5344CB8AC3E}">
        <p14:creationId xmlns:p14="http://schemas.microsoft.com/office/powerpoint/2010/main" val="89216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42D4F-3D4D-5004-1FF6-ACFAB0687B14}"/>
              </a:ext>
            </a:extLst>
          </p:cNvPr>
          <p:cNvSpPr>
            <a:spLocks noGrp="1"/>
          </p:cNvSpPr>
          <p:nvPr>
            <p:ph type="body" sz="quarter" idx="14"/>
          </p:nvPr>
        </p:nvSpPr>
        <p:spPr>
          <a:xfrm>
            <a:off x="1975577" y="1088800"/>
            <a:ext cx="8241258" cy="936203"/>
          </a:xfrm>
        </p:spPr>
        <p:txBody>
          <a:bodyPr lIns="0" tIns="43269" rIns="86537" bIns="43269" anchor="t"/>
          <a:lstStyle/>
          <a:p>
            <a:r>
              <a:rPr lang="en-US" sz="2799" dirty="0">
                <a:solidFill>
                  <a:srgbClr val="00402A"/>
                </a:solidFill>
                <a:latin typeface="IberPangea" panose="020B0504000000000000" pitchFamily="34" charset="0"/>
                <a:ea typeface="IberPangea" panose="020B0504000000000000" pitchFamily="34" charset="0"/>
                <a:cs typeface="IberPangea" panose="020B0504000000000000" pitchFamily="34" charset="0"/>
              </a:rPr>
              <a:t>Connect with our team:</a:t>
            </a:r>
          </a:p>
        </p:txBody>
      </p:sp>
      <p:sp>
        <p:nvSpPr>
          <p:cNvPr id="11" name="TextBox 10">
            <a:extLst>
              <a:ext uri="{FF2B5EF4-FFF2-40B4-BE49-F238E27FC236}">
                <a16:creationId xmlns:a16="http://schemas.microsoft.com/office/drawing/2014/main" id="{429E5336-E14E-2CE2-F127-6C003D749309}"/>
              </a:ext>
            </a:extLst>
          </p:cNvPr>
          <p:cNvSpPr txBox="1"/>
          <p:nvPr/>
        </p:nvSpPr>
        <p:spPr>
          <a:xfrm>
            <a:off x="3365545" y="4462367"/>
            <a:ext cx="5457427" cy="738493"/>
          </a:xfrm>
          <a:prstGeom prst="rect">
            <a:avLst/>
          </a:prstGeom>
          <a:noFill/>
        </p:spPr>
        <p:txBody>
          <a:bodyPr rot="0" spcFirstLastPara="0" vertOverflow="overflow" horzOverflow="overflow" vert="horz" wrap="square" lIns="91419" tIns="45709" rIns="91419" bIns="45709" numCol="1" spcCol="0" rtlCol="0" fromWordArt="0" anchor="t" anchorCtr="0" forceAA="0" compatLnSpc="1">
            <a:prstTxWarp prst="textNoShape">
              <a:avLst/>
            </a:prstTxWarp>
            <a:spAutoFit/>
          </a:bodyPr>
          <a:lstStyle/>
          <a:p>
            <a:pPr algn="ctr" defTabSz="914217" fontAlgn="base">
              <a:spcBef>
                <a:spcPct val="0"/>
              </a:spcBef>
              <a:spcAft>
                <a:spcPct val="0"/>
              </a:spcAft>
            </a:pPr>
            <a:r>
              <a:rPr lang="en-US" sz="1400" dirty="0">
                <a:solidFill>
                  <a:srgbClr val="007F33"/>
                </a:solidFill>
                <a:latin typeface="IberPangea" panose="020B0504000000000000" pitchFamily="34" charset="0"/>
                <a:ea typeface="IberPangea" panose="020B0504000000000000" pitchFamily="34" charset="0"/>
                <a:cs typeface="IberPangea" panose="020B0504000000000000" pitchFamily="34" charset="0"/>
              </a:rPr>
              <a:t>Non-Residential Rebate Programs Team ​</a:t>
            </a:r>
          </a:p>
          <a:p>
            <a:pPr algn="ctr" defTabSz="914217" fontAlgn="base">
              <a:spcBef>
                <a:spcPct val="0"/>
              </a:spcBef>
              <a:spcAft>
                <a:spcPct val="0"/>
              </a:spcAft>
            </a:pPr>
            <a:r>
              <a:rPr lang="en-US" sz="1400" dirty="0">
                <a:solidFill>
                  <a:srgbClr val="007F33"/>
                </a:solidFill>
                <a:latin typeface="IberPangea" panose="020B0504000000000000" pitchFamily="34" charset="0"/>
              </a:rPr>
              <a:t>Email: </a:t>
            </a:r>
            <a:r>
              <a:rPr lang="en-US" sz="1400" dirty="0">
                <a:solidFill>
                  <a:srgbClr val="007F33"/>
                </a:solidFill>
                <a:latin typeface="IberPangea" panose="020B0504000000000000" pitchFamily="34" charset="0"/>
                <a:hlinkClick r:id="rId3">
                  <a:extLst>
                    <a:ext uri="{A12FA001-AC4F-418D-AE19-62706E023703}">
                      <ahyp:hlinkClr xmlns:ahyp="http://schemas.microsoft.com/office/drawing/2018/hyperlinkcolor" val="tx"/>
                    </a:ext>
                  </a:extLst>
                </a:hlinkClick>
              </a:rPr>
              <a:t>cienergysavings@franklinenergy.com</a:t>
            </a:r>
            <a:r>
              <a:rPr lang="en-US" sz="1400" dirty="0">
                <a:solidFill>
                  <a:srgbClr val="007F33"/>
                </a:solidFill>
                <a:latin typeface="IberPangea" panose="020B0504000000000000" pitchFamily="34" charset="0"/>
              </a:rPr>
              <a:t>​</a:t>
            </a:r>
          </a:p>
          <a:p>
            <a:pPr algn="ctr" defTabSz="914217" fontAlgn="base">
              <a:spcBef>
                <a:spcPct val="0"/>
              </a:spcBef>
              <a:spcAft>
                <a:spcPct val="0"/>
              </a:spcAft>
            </a:pPr>
            <a:r>
              <a:rPr lang="en-US" sz="1400" dirty="0">
                <a:solidFill>
                  <a:srgbClr val="007F33"/>
                </a:solidFill>
                <a:latin typeface="IberPangea" panose="020B0504000000000000" pitchFamily="34" charset="0"/>
              </a:rPr>
              <a:t>Phone:1.888.316.8023​</a:t>
            </a:r>
          </a:p>
        </p:txBody>
      </p:sp>
      <p:sp>
        <p:nvSpPr>
          <p:cNvPr id="15" name="Text Placeholder 1">
            <a:extLst>
              <a:ext uri="{FF2B5EF4-FFF2-40B4-BE49-F238E27FC236}">
                <a16:creationId xmlns:a16="http://schemas.microsoft.com/office/drawing/2014/main" id="{61C7342E-EC06-D97F-4505-0BE3761258CC}"/>
              </a:ext>
            </a:extLst>
          </p:cNvPr>
          <p:cNvSpPr txBox="1">
            <a:spLocks/>
          </p:cNvSpPr>
          <p:nvPr/>
        </p:nvSpPr>
        <p:spPr>
          <a:xfrm>
            <a:off x="4122376" y="5680095"/>
            <a:ext cx="3943766" cy="936203"/>
          </a:xfrm>
          <a:prstGeom prst="rect">
            <a:avLst/>
          </a:prstGeom>
        </p:spPr>
        <p:txBody>
          <a:bodyPr lIns="0" tIns="43269" rIns="86537" bIns="43269" anchor="t"/>
          <a:lstStyle>
            <a:lvl1pPr marL="0" indent="0" algn="l" defTabSz="432688" rtl="0" eaLnBrk="0" fontAlgn="base" hangingPunct="0">
              <a:spcBef>
                <a:spcPct val="20000"/>
              </a:spcBef>
              <a:spcAft>
                <a:spcPct val="0"/>
              </a:spcAft>
              <a:buFont typeface="Arial" charset="0"/>
              <a:buNone/>
              <a:defRPr sz="2300" b="1" kern="1200" baseline="0">
                <a:solidFill>
                  <a:srgbClr val="5C881A"/>
                </a:solidFill>
                <a:latin typeface="Arial" panose="020B0604020202020204" pitchFamily="34" charset="0"/>
                <a:ea typeface="ＭＳ Ｐゴシック" charset="-128"/>
                <a:cs typeface="Arial" panose="020B0604020202020204" pitchFamily="34" charset="0"/>
              </a:defRPr>
            </a:lvl1pPr>
            <a:lvl2pPr marL="703116" indent="-270428" algn="l" defTabSz="432688"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718" indent="-216344" algn="l" defTabSz="432688"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403"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7092"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779" indent="-216344" algn="l" defTabSz="432688" rtl="0" eaLnBrk="1" latinLnBrk="0" hangingPunct="1">
              <a:spcBef>
                <a:spcPct val="20000"/>
              </a:spcBef>
              <a:buFont typeface="Arial"/>
              <a:buChar char="•"/>
              <a:defRPr sz="1900" kern="1200">
                <a:solidFill>
                  <a:schemeClr val="tx1"/>
                </a:solidFill>
                <a:latin typeface="+mn-lt"/>
                <a:ea typeface="+mn-ea"/>
                <a:cs typeface="+mn-cs"/>
              </a:defRPr>
            </a:lvl6pPr>
            <a:lvl7pPr marL="2812466" indent="-216344" algn="l" defTabSz="432688" rtl="0" eaLnBrk="1" latinLnBrk="0" hangingPunct="1">
              <a:spcBef>
                <a:spcPct val="20000"/>
              </a:spcBef>
              <a:buFont typeface="Arial"/>
              <a:buChar char="•"/>
              <a:defRPr sz="1900" kern="1200">
                <a:solidFill>
                  <a:schemeClr val="tx1"/>
                </a:solidFill>
                <a:latin typeface="+mn-lt"/>
                <a:ea typeface="+mn-ea"/>
                <a:cs typeface="+mn-cs"/>
              </a:defRPr>
            </a:lvl7pPr>
            <a:lvl8pPr marL="3245153" indent="-216344" algn="l" defTabSz="432688" rtl="0" eaLnBrk="1" latinLnBrk="0" hangingPunct="1">
              <a:spcBef>
                <a:spcPct val="20000"/>
              </a:spcBef>
              <a:buFont typeface="Arial"/>
              <a:buChar char="•"/>
              <a:defRPr sz="1900" kern="1200">
                <a:solidFill>
                  <a:schemeClr val="tx1"/>
                </a:solidFill>
                <a:latin typeface="+mn-lt"/>
                <a:ea typeface="+mn-ea"/>
                <a:cs typeface="+mn-cs"/>
              </a:defRPr>
            </a:lvl8pPr>
            <a:lvl9pPr marL="3677840" indent="-216344" algn="l" defTabSz="432688" rtl="0" eaLnBrk="1" latinLnBrk="0" hangingPunct="1">
              <a:spcBef>
                <a:spcPct val="20000"/>
              </a:spcBef>
              <a:buFont typeface="Arial"/>
              <a:buChar char="•"/>
              <a:defRPr sz="1900" kern="1200">
                <a:solidFill>
                  <a:schemeClr val="tx1"/>
                </a:solidFill>
                <a:latin typeface="+mn-lt"/>
                <a:ea typeface="+mn-ea"/>
                <a:cs typeface="+mn-cs"/>
              </a:defRPr>
            </a:lvl9pPr>
          </a:lstStyle>
          <a:p>
            <a:pPr algn="ctr" defTabSz="432601"/>
            <a:r>
              <a:rPr lang="en-US" sz="2799" dirty="0">
                <a:solidFill>
                  <a:srgbClr val="00402A"/>
                </a:solidFill>
                <a:latin typeface="IberPangea" panose="020B0504000000000000" pitchFamily="34" charset="0"/>
                <a:ea typeface="IberPangea" panose="020B0504000000000000" pitchFamily="34" charset="0"/>
                <a:cs typeface="IberPangea" panose="020B0504000000000000" pitchFamily="34" charset="0"/>
              </a:rPr>
              <a:t>Thank you!</a:t>
            </a:r>
          </a:p>
        </p:txBody>
      </p:sp>
      <p:sp>
        <p:nvSpPr>
          <p:cNvPr id="7" name="Text Placeholder 3">
            <a:extLst>
              <a:ext uri="{FF2B5EF4-FFF2-40B4-BE49-F238E27FC236}">
                <a16:creationId xmlns:a16="http://schemas.microsoft.com/office/drawing/2014/main" id="{9F653467-3105-725F-CAFA-DBA517CA6F43}"/>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IberPangea"/>
                <a:ea typeface="IberPangea" panose="020B0504000000000000" pitchFamily="34" charset="0"/>
                <a:cs typeface="IberPangea" panose="020B0504000000000000" pitchFamily="34" charset="0"/>
              </a:rPr>
              <a:t>2024 Program Kick-off</a:t>
            </a:r>
            <a:endParaRPr lang="en-US" b="0" dirty="0">
              <a:solidFill>
                <a:srgbClr val="00402A"/>
              </a:solidFill>
              <a:latin typeface="IberPangea"/>
              <a:ea typeface="IberPangea" panose="020B0504000000000000" pitchFamily="34" charset="0"/>
              <a:cs typeface="IberPangea" panose="020B0504000000000000" pitchFamily="34" charset="0"/>
            </a:endParaRPr>
          </a:p>
        </p:txBody>
      </p:sp>
      <p:graphicFrame>
        <p:nvGraphicFramePr>
          <p:cNvPr id="5" name="Table 6">
            <a:extLst>
              <a:ext uri="{FF2B5EF4-FFF2-40B4-BE49-F238E27FC236}">
                <a16:creationId xmlns:a16="http://schemas.microsoft.com/office/drawing/2014/main" id="{80DFDC8D-3AD4-B3DD-1CB2-0582B0444B73}"/>
              </a:ext>
            </a:extLst>
          </p:cNvPr>
          <p:cNvGraphicFramePr>
            <a:graphicFrameLocks/>
          </p:cNvGraphicFramePr>
          <p:nvPr/>
        </p:nvGraphicFramePr>
        <p:xfrm>
          <a:off x="1775462" y="2075618"/>
          <a:ext cx="8441375" cy="2138830"/>
        </p:xfrm>
        <a:graphic>
          <a:graphicData uri="http://schemas.openxmlformats.org/drawingml/2006/table">
            <a:tbl>
              <a:tblPr firstRow="1" bandRow="1">
                <a:tableStyleId>{5C22544A-7EE6-4342-B048-85BDC9FD1C3A}</a:tableStyleId>
              </a:tblPr>
              <a:tblGrid>
                <a:gridCol w="2813792">
                  <a:extLst>
                    <a:ext uri="{9D8B030D-6E8A-4147-A177-3AD203B41FA5}">
                      <a16:colId xmlns:a16="http://schemas.microsoft.com/office/drawing/2014/main" val="103835565"/>
                    </a:ext>
                  </a:extLst>
                </a:gridCol>
                <a:gridCol w="2813792">
                  <a:extLst>
                    <a:ext uri="{9D8B030D-6E8A-4147-A177-3AD203B41FA5}">
                      <a16:colId xmlns:a16="http://schemas.microsoft.com/office/drawing/2014/main" val="613373918"/>
                    </a:ext>
                  </a:extLst>
                </a:gridCol>
                <a:gridCol w="2813792">
                  <a:extLst>
                    <a:ext uri="{9D8B030D-6E8A-4147-A177-3AD203B41FA5}">
                      <a16:colId xmlns:a16="http://schemas.microsoft.com/office/drawing/2014/main" val="160437984"/>
                    </a:ext>
                  </a:extLst>
                </a:gridCol>
              </a:tblGrid>
              <a:tr h="427766">
                <a:tc>
                  <a:txBody>
                    <a:bodyPr/>
                    <a:lstStyle/>
                    <a:p>
                      <a:r>
                        <a:rPr lang="en-US" sz="1700" dirty="0"/>
                        <a:t>Name</a:t>
                      </a:r>
                    </a:p>
                  </a:txBody>
                  <a:tcPr marL="91419" marR="91419" marT="45709" marB="45709">
                    <a:solidFill>
                      <a:srgbClr val="00A443"/>
                    </a:solidFill>
                  </a:tcPr>
                </a:tc>
                <a:tc>
                  <a:txBody>
                    <a:bodyPr/>
                    <a:lstStyle/>
                    <a:p>
                      <a:r>
                        <a:rPr lang="en-US" sz="1700" dirty="0"/>
                        <a:t>Phone</a:t>
                      </a:r>
                    </a:p>
                  </a:txBody>
                  <a:tcPr marL="91419" marR="91419" marT="45709" marB="45709">
                    <a:solidFill>
                      <a:srgbClr val="00A443"/>
                    </a:solidFill>
                  </a:tcPr>
                </a:tc>
                <a:tc>
                  <a:txBody>
                    <a:bodyPr/>
                    <a:lstStyle/>
                    <a:p>
                      <a:r>
                        <a:rPr lang="en-US" sz="1700" dirty="0"/>
                        <a:t>Email</a:t>
                      </a:r>
                    </a:p>
                  </a:txBody>
                  <a:tcPr marL="91419" marR="91419" marT="45709" marB="45709">
                    <a:solidFill>
                      <a:srgbClr val="00A443"/>
                    </a:solidFill>
                  </a:tcPr>
                </a:tc>
                <a:extLst>
                  <a:ext uri="{0D108BD9-81ED-4DB2-BD59-A6C34878D82A}">
                    <a16:rowId xmlns:a16="http://schemas.microsoft.com/office/drawing/2014/main" val="2943236623"/>
                  </a:ext>
                </a:extLst>
              </a:tr>
              <a:tr h="427766">
                <a:tc>
                  <a:txBody>
                    <a:bodyPr/>
                    <a:lstStyle/>
                    <a:p>
                      <a:r>
                        <a:rPr lang="en-US" sz="1700" dirty="0"/>
                        <a:t>Sharon Rowe (Buffalo)</a:t>
                      </a:r>
                    </a:p>
                  </a:txBody>
                  <a:tcPr marL="91419" marR="91419" marT="45709" marB="45709">
                    <a:solidFill>
                      <a:srgbClr val="CCEDD9"/>
                    </a:solidFill>
                  </a:tcPr>
                </a:tc>
                <a:tc>
                  <a:txBody>
                    <a:bodyPr/>
                    <a:lstStyle/>
                    <a:p>
                      <a:pPr lvl="0">
                        <a:buNone/>
                      </a:pPr>
                      <a:r>
                        <a:rPr lang="en-US" sz="1700" b="0" i="0" u="none" strike="noStrike" noProof="0" dirty="0">
                          <a:latin typeface="Calibri"/>
                        </a:rPr>
                        <a:t>585-296-8426</a:t>
                      </a:r>
                      <a:endParaRPr lang="en-US" sz="1700" dirty="0"/>
                    </a:p>
                  </a:txBody>
                  <a:tcPr marL="91419" marR="91419" marT="45709" marB="45709">
                    <a:solidFill>
                      <a:srgbClr val="CCEDD9"/>
                    </a:solidFill>
                  </a:tcPr>
                </a:tc>
                <a:tc>
                  <a:txBody>
                    <a:bodyPr/>
                    <a:lstStyle/>
                    <a:p>
                      <a:pPr lvl="0">
                        <a:buNone/>
                      </a:pPr>
                      <a:r>
                        <a:rPr lang="en-US" sz="1400" b="0" i="0" u="none" strike="noStrike" noProof="0" dirty="0">
                          <a:latin typeface="Calibri"/>
                        </a:rPr>
                        <a:t>srowe@franklinenergy.com</a:t>
                      </a:r>
                      <a:endParaRPr lang="en-US" sz="1400" dirty="0"/>
                    </a:p>
                  </a:txBody>
                  <a:tcPr marL="91419" marR="91419" marT="45709" marB="45709">
                    <a:solidFill>
                      <a:srgbClr val="CCEDD9"/>
                    </a:solidFill>
                  </a:tcPr>
                </a:tc>
                <a:extLst>
                  <a:ext uri="{0D108BD9-81ED-4DB2-BD59-A6C34878D82A}">
                    <a16:rowId xmlns:a16="http://schemas.microsoft.com/office/drawing/2014/main" val="1338676703"/>
                  </a:ext>
                </a:extLst>
              </a:tr>
              <a:tr h="427766">
                <a:tc>
                  <a:txBody>
                    <a:bodyPr/>
                    <a:lstStyle/>
                    <a:p>
                      <a:r>
                        <a:rPr lang="en-US" sz="1700"/>
                        <a:t>Carl </a:t>
                      </a:r>
                      <a:r>
                        <a:rPr lang="en-US" sz="1700" err="1"/>
                        <a:t>Ceccanti</a:t>
                      </a:r>
                      <a:r>
                        <a:rPr lang="en-US" sz="1700"/>
                        <a:t> (Rochester)</a:t>
                      </a:r>
                    </a:p>
                  </a:txBody>
                  <a:tcPr marL="91419" marR="91419" marT="45709" marB="45709"/>
                </a:tc>
                <a:tc>
                  <a:txBody>
                    <a:bodyPr/>
                    <a:lstStyle/>
                    <a:p>
                      <a:pPr lvl="0">
                        <a:buNone/>
                      </a:pPr>
                      <a:r>
                        <a:rPr lang="en-US" sz="1700" b="0" i="0" u="none" strike="noStrike" noProof="0" dirty="0">
                          <a:latin typeface="Calibri"/>
                        </a:rPr>
                        <a:t>585-296-8412</a:t>
                      </a:r>
                      <a:endParaRPr lang="en-US" sz="1700" dirty="0"/>
                    </a:p>
                  </a:txBody>
                  <a:tcPr marL="91419" marR="91419" marT="45709" marB="45709"/>
                </a:tc>
                <a:tc>
                  <a:txBody>
                    <a:bodyPr/>
                    <a:lstStyle/>
                    <a:p>
                      <a:pPr lvl="0">
                        <a:buNone/>
                      </a:pPr>
                      <a:r>
                        <a:rPr lang="en-US" sz="1400" b="0" i="0" u="none" strike="noStrike" noProof="0" dirty="0">
                          <a:latin typeface="Calibri"/>
                        </a:rPr>
                        <a:t>cceccanti@franklinenergy.com</a:t>
                      </a:r>
                      <a:endParaRPr lang="en-US" sz="1400" dirty="0"/>
                    </a:p>
                  </a:txBody>
                  <a:tcPr marL="91419" marR="91419" marT="45709" marB="45709"/>
                </a:tc>
                <a:extLst>
                  <a:ext uri="{0D108BD9-81ED-4DB2-BD59-A6C34878D82A}">
                    <a16:rowId xmlns:a16="http://schemas.microsoft.com/office/drawing/2014/main" val="1513633598"/>
                  </a:ext>
                </a:extLst>
              </a:tr>
              <a:tr h="427766">
                <a:tc>
                  <a:txBody>
                    <a:bodyPr/>
                    <a:lstStyle/>
                    <a:p>
                      <a:r>
                        <a:rPr lang="en-US" sz="1700" dirty="0"/>
                        <a:t>Robert </a:t>
                      </a:r>
                      <a:r>
                        <a:rPr lang="en-US" sz="1700" dirty="0" err="1"/>
                        <a:t>Haak</a:t>
                      </a:r>
                      <a:r>
                        <a:rPr lang="en-US" sz="1700" dirty="0"/>
                        <a:t> (Central)</a:t>
                      </a:r>
                    </a:p>
                  </a:txBody>
                  <a:tcPr marL="91419" marR="91419" marT="45709" marB="45709">
                    <a:solidFill>
                      <a:srgbClr val="CCEDD9"/>
                    </a:solidFill>
                  </a:tcPr>
                </a:tc>
                <a:tc>
                  <a:txBody>
                    <a:bodyPr/>
                    <a:lstStyle/>
                    <a:p>
                      <a:pPr lvl="0">
                        <a:buNone/>
                      </a:pPr>
                      <a:r>
                        <a:rPr lang="en-US" sz="1700" b="0" i="0" u="none" strike="noStrike" noProof="0">
                          <a:latin typeface="Calibri"/>
                        </a:rPr>
                        <a:t>585-296-8423</a:t>
                      </a:r>
                      <a:endParaRPr lang="en-US" sz="1700"/>
                    </a:p>
                  </a:txBody>
                  <a:tcPr marL="91419" marR="91419" marT="45709" marB="45709">
                    <a:solidFill>
                      <a:srgbClr val="CCEDD9"/>
                    </a:solidFill>
                  </a:tcPr>
                </a:tc>
                <a:tc>
                  <a:txBody>
                    <a:bodyPr/>
                    <a:lstStyle/>
                    <a:p>
                      <a:pPr lvl="0">
                        <a:buNone/>
                      </a:pPr>
                      <a:r>
                        <a:rPr lang="en-US" sz="1400" b="0" i="0" u="none" strike="noStrike" noProof="0" dirty="0">
                          <a:latin typeface="Calibri"/>
                        </a:rPr>
                        <a:t>rhaak@franklinenergy.com</a:t>
                      </a:r>
                      <a:endParaRPr lang="en-US" sz="1400" dirty="0"/>
                    </a:p>
                  </a:txBody>
                  <a:tcPr marL="91419" marR="91419" marT="45709" marB="45709">
                    <a:solidFill>
                      <a:srgbClr val="CCEDD9"/>
                    </a:solidFill>
                  </a:tcPr>
                </a:tc>
                <a:extLst>
                  <a:ext uri="{0D108BD9-81ED-4DB2-BD59-A6C34878D82A}">
                    <a16:rowId xmlns:a16="http://schemas.microsoft.com/office/drawing/2014/main" val="2513486536"/>
                  </a:ext>
                </a:extLst>
              </a:tr>
              <a:tr h="427766">
                <a:tc>
                  <a:txBody>
                    <a:bodyPr/>
                    <a:lstStyle/>
                    <a:p>
                      <a:r>
                        <a:rPr lang="en-US" sz="1700"/>
                        <a:t>Amelia Yoder (South)</a:t>
                      </a:r>
                    </a:p>
                  </a:txBody>
                  <a:tcPr marL="91419" marR="91419" marT="45709" marB="45709"/>
                </a:tc>
                <a:tc>
                  <a:txBody>
                    <a:bodyPr/>
                    <a:lstStyle/>
                    <a:p>
                      <a:pPr lvl="0">
                        <a:buNone/>
                      </a:pPr>
                      <a:r>
                        <a:rPr lang="en-US" sz="1700" b="0" i="0" u="none" strike="noStrike" noProof="0" dirty="0">
                          <a:latin typeface="Calibri"/>
                        </a:rPr>
                        <a:t>607-224-5011</a:t>
                      </a:r>
                      <a:endParaRPr lang="en-US" sz="1700" dirty="0"/>
                    </a:p>
                  </a:txBody>
                  <a:tcPr marL="91419" marR="91419" marT="45709" marB="45709"/>
                </a:tc>
                <a:tc>
                  <a:txBody>
                    <a:bodyPr/>
                    <a:lstStyle/>
                    <a:p>
                      <a:pPr lvl="0">
                        <a:buNone/>
                      </a:pPr>
                      <a:r>
                        <a:rPr lang="en-US" sz="1400" b="0" i="0" u="none" strike="noStrike" noProof="0" dirty="0">
                          <a:latin typeface="Calibri"/>
                        </a:rPr>
                        <a:t>amelia.yoder@franklinenergy.com</a:t>
                      </a:r>
                      <a:endParaRPr lang="en-US" sz="1400" dirty="0"/>
                    </a:p>
                  </a:txBody>
                  <a:tcPr marL="91419" marR="91419" marT="45709" marB="45709"/>
                </a:tc>
                <a:extLst>
                  <a:ext uri="{0D108BD9-81ED-4DB2-BD59-A6C34878D82A}">
                    <a16:rowId xmlns:a16="http://schemas.microsoft.com/office/drawing/2014/main" val="1356774181"/>
                  </a:ext>
                </a:extLst>
              </a:tr>
            </a:tbl>
          </a:graphicData>
        </a:graphic>
      </p:graphicFrame>
    </p:spTree>
    <p:extLst>
      <p:ext uri="{BB962C8B-B14F-4D97-AF65-F5344CB8AC3E}">
        <p14:creationId xmlns:p14="http://schemas.microsoft.com/office/powerpoint/2010/main" val="207553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84828C-CD43-4A03-9B14-42E6B4F9D590}"/>
              </a:ext>
            </a:extLst>
          </p:cNvPr>
          <p:cNvSpPr/>
          <p:nvPr/>
        </p:nvSpPr>
        <p:spPr>
          <a:xfrm>
            <a:off x="1655975" y="797173"/>
            <a:ext cx="8880050" cy="761940"/>
          </a:xfrm>
          <a:prstGeom prst="rect">
            <a:avLst/>
          </a:prstGeom>
        </p:spPr>
        <p:txBody>
          <a:bodyPr wrap="square">
            <a:spAutoFit/>
          </a:bodyPr>
          <a:lstStyle/>
          <a:p>
            <a:pPr algn="ctr">
              <a:lnSpc>
                <a:spcPct val="119000"/>
              </a:lnSpc>
              <a:spcAft>
                <a:spcPts val="600"/>
              </a:spcAft>
            </a:pPr>
            <a:r>
              <a:rPr lang="en-US" sz="4000" b="1" i="1" kern="1400" dirty="0">
                <a:ln>
                  <a:noFill/>
                </a:ln>
                <a:effectLst/>
                <a:latin typeface="Times New Roman" panose="02020603050405020304" pitchFamily="18" charset="0"/>
              </a:rPr>
              <a:t>SAVE THE DATES!</a:t>
            </a:r>
            <a:r>
              <a:rPr lang="en-US" sz="1400" b="1" kern="1400" dirty="0">
                <a:ln>
                  <a:noFill/>
                </a:ln>
                <a:effectLst/>
                <a:latin typeface="Times New Roman" panose="02020603050405020304" pitchFamily="18" charset="0"/>
              </a:rPr>
              <a:t> </a:t>
            </a:r>
            <a:endParaRPr lang="en-US" sz="1400" kern="1400" dirty="0">
              <a:ln>
                <a:noFill/>
              </a:ln>
              <a:effectLst/>
              <a:latin typeface="Calibri" panose="020F0502020204030204" pitchFamily="34" charset="0"/>
            </a:endParaRPr>
          </a:p>
        </p:txBody>
      </p:sp>
      <p:pic>
        <p:nvPicPr>
          <p:cNvPr id="2" name="Picture 1" descr="A picture containing text, clipart&#10;&#10;Description automatically generated">
            <a:extLst>
              <a:ext uri="{FF2B5EF4-FFF2-40B4-BE49-F238E27FC236}">
                <a16:creationId xmlns:a16="http://schemas.microsoft.com/office/drawing/2014/main" id="{C57DF59F-BE67-4C29-A7D6-8E9D78B3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25" y="238370"/>
            <a:ext cx="3115591" cy="962821"/>
          </a:xfrm>
          <a:prstGeom prst="rect">
            <a:avLst/>
          </a:prstGeom>
        </p:spPr>
      </p:pic>
      <p:sp>
        <p:nvSpPr>
          <p:cNvPr id="5" name="TextBox 4">
            <a:extLst>
              <a:ext uri="{FF2B5EF4-FFF2-40B4-BE49-F238E27FC236}">
                <a16:creationId xmlns:a16="http://schemas.microsoft.com/office/drawing/2014/main" id="{70F4011A-5B1D-9FCC-EC5E-0AC81878C303}"/>
              </a:ext>
            </a:extLst>
          </p:cNvPr>
          <p:cNvSpPr txBox="1"/>
          <p:nvPr/>
        </p:nvSpPr>
        <p:spPr>
          <a:xfrm>
            <a:off x="4669536" y="1790039"/>
            <a:ext cx="2852928" cy="4634730"/>
          </a:xfrm>
          <a:prstGeom prst="rect">
            <a:avLst/>
          </a:prstGeom>
          <a:noFill/>
        </p:spPr>
        <p:txBody>
          <a:bodyPr wrap="square" rtlCol="0">
            <a:spAutoFit/>
          </a:bodyPr>
          <a:lstStyle/>
          <a:p>
            <a:pPr algn="ctr">
              <a:lnSpc>
                <a:spcPct val="119000"/>
              </a:lnSpc>
            </a:pPr>
            <a:r>
              <a:rPr lang="en-US" sz="2800" kern="1400" dirty="0">
                <a:solidFill>
                  <a:srgbClr val="0066FF"/>
                </a:solidFill>
                <a:latin typeface="Franklin Gothic Demi Cond" panose="020B0706030402020204" pitchFamily="34" charset="0"/>
              </a:rPr>
              <a:t>JUNE</a:t>
            </a:r>
            <a:endParaRPr lang="en-US" sz="2800" kern="1400" dirty="0">
              <a:ln>
                <a:noFill/>
              </a:ln>
              <a:solidFill>
                <a:srgbClr val="0066FF"/>
              </a:solidFill>
              <a:effectLst/>
              <a:latin typeface="Franklin Gothic Demi Cond" panose="020B0706030402020204" pitchFamily="34" charset="0"/>
            </a:endParaRPr>
          </a:p>
          <a:p>
            <a:pPr algn="ctr">
              <a:lnSpc>
                <a:spcPct val="119000"/>
              </a:lnSpc>
            </a:pPr>
            <a:r>
              <a:rPr lang="en-US" sz="2800" kern="1400" dirty="0">
                <a:ln>
                  <a:noFill/>
                </a:ln>
                <a:solidFill>
                  <a:srgbClr val="0066FF"/>
                </a:solidFill>
                <a:effectLst/>
                <a:latin typeface="Franklin Gothic Demi Cond" panose="020B0706030402020204" pitchFamily="34" charset="0"/>
              </a:rPr>
              <a:t>Breakfast Meeting</a:t>
            </a:r>
          </a:p>
          <a:p>
            <a:pPr algn="ctr">
              <a:lnSpc>
                <a:spcPct val="119000"/>
              </a:lnSpc>
            </a:pPr>
            <a:endParaRPr lang="en-US" kern="1400" dirty="0">
              <a:ln>
                <a:noFill/>
              </a:ln>
              <a:solidFill>
                <a:srgbClr val="0066FF"/>
              </a:solidFill>
              <a:effectLst/>
              <a:latin typeface="Franklin Gothic Demi Cond" panose="020B0706030402020204" pitchFamily="34" charset="0"/>
            </a:endParaRPr>
          </a:p>
          <a:p>
            <a:pPr algn="ctr">
              <a:lnSpc>
                <a:spcPct val="119000"/>
              </a:lnSpc>
              <a:spcAft>
                <a:spcPts val="600"/>
              </a:spcAft>
            </a:pPr>
            <a:r>
              <a:rPr lang="en-US" sz="2000" b="1" i="1" kern="1400" dirty="0">
                <a:ln>
                  <a:noFill/>
                </a:ln>
                <a:solidFill>
                  <a:srgbClr val="0066FF"/>
                </a:solidFill>
                <a:effectLst/>
                <a:latin typeface="Times New Roman" panose="02020603050405020304" pitchFamily="18" charset="0"/>
              </a:rPr>
              <a:t>Wednesday, </a:t>
            </a:r>
          </a:p>
          <a:p>
            <a:pPr algn="ctr">
              <a:lnSpc>
                <a:spcPct val="119000"/>
              </a:lnSpc>
              <a:spcAft>
                <a:spcPts val="600"/>
              </a:spcAft>
            </a:pPr>
            <a:r>
              <a:rPr lang="en-US" sz="2000" b="1" i="1" kern="1400" dirty="0">
                <a:ln>
                  <a:noFill/>
                </a:ln>
                <a:solidFill>
                  <a:srgbClr val="0066FF"/>
                </a:solidFill>
                <a:effectLst/>
                <a:latin typeface="Times New Roman" panose="02020603050405020304" pitchFamily="18" charset="0"/>
              </a:rPr>
              <a:t>June 12, 2024</a:t>
            </a:r>
          </a:p>
          <a:p>
            <a:pPr algn="ctr">
              <a:lnSpc>
                <a:spcPct val="119000"/>
              </a:lnSpc>
              <a:spcAft>
                <a:spcPts val="600"/>
              </a:spcAft>
            </a:pPr>
            <a:r>
              <a:rPr lang="en-US" b="1" i="1" kern="1400" dirty="0">
                <a:ln>
                  <a:noFill/>
                </a:ln>
                <a:solidFill>
                  <a:srgbClr val="0066FF"/>
                </a:solidFill>
                <a:effectLst/>
                <a:latin typeface="Times New Roman" panose="02020603050405020304" pitchFamily="18" charset="0"/>
              </a:rPr>
              <a:t>Location: </a:t>
            </a:r>
            <a:r>
              <a:rPr lang="en-US" b="1" i="1" kern="1400" dirty="0" err="1">
                <a:ln>
                  <a:noFill/>
                </a:ln>
                <a:solidFill>
                  <a:srgbClr val="0066FF"/>
                </a:solidFill>
                <a:effectLst/>
                <a:latin typeface="Times New Roman" panose="02020603050405020304" pitchFamily="18" charset="0"/>
              </a:rPr>
              <a:t>Comtec</a:t>
            </a:r>
            <a:r>
              <a:rPr lang="en-US" b="1" i="1" kern="1400" dirty="0">
                <a:ln>
                  <a:noFill/>
                </a:ln>
                <a:solidFill>
                  <a:srgbClr val="0066FF"/>
                </a:solidFill>
                <a:effectLst/>
                <a:latin typeface="Times New Roman" panose="02020603050405020304" pitchFamily="18" charset="0"/>
              </a:rPr>
              <a:t> Solutions</a:t>
            </a:r>
          </a:p>
          <a:p>
            <a:pPr algn="ctr">
              <a:lnSpc>
                <a:spcPct val="119000"/>
              </a:lnSpc>
              <a:spcAft>
                <a:spcPts val="600"/>
              </a:spcAft>
            </a:pPr>
            <a:endParaRPr lang="en-US" sz="1600" b="1" i="1" kern="1400" dirty="0">
              <a:solidFill>
                <a:srgbClr val="0066FF"/>
              </a:solidFill>
              <a:latin typeface="Times New Roman" panose="02020603050405020304" pitchFamily="18" charset="0"/>
            </a:endParaRPr>
          </a:p>
          <a:p>
            <a:pPr algn="ctr">
              <a:lnSpc>
                <a:spcPct val="119000"/>
              </a:lnSpc>
              <a:spcAft>
                <a:spcPts val="600"/>
              </a:spcAft>
            </a:pPr>
            <a:endParaRPr lang="en-US" sz="1600" b="1" i="1" kern="1400" dirty="0">
              <a:solidFill>
                <a:srgbClr val="0066FF"/>
              </a:solidFill>
              <a:latin typeface="Times New Roman" panose="02020603050405020304" pitchFamily="18" charset="0"/>
            </a:endParaRPr>
          </a:p>
          <a:p>
            <a:pPr algn="ctr">
              <a:lnSpc>
                <a:spcPct val="119000"/>
              </a:lnSpc>
              <a:spcAft>
                <a:spcPts val="600"/>
              </a:spcAft>
            </a:pPr>
            <a:r>
              <a:rPr lang="en-US" sz="2000" b="1" i="1" kern="1400" dirty="0">
                <a:solidFill>
                  <a:srgbClr val="0066FF"/>
                </a:solidFill>
                <a:latin typeface="Times New Roman" panose="02020603050405020304" pitchFamily="18" charset="0"/>
              </a:rPr>
              <a:t>Sponsored by:</a:t>
            </a:r>
          </a:p>
          <a:p>
            <a:pPr algn="ctr">
              <a:lnSpc>
                <a:spcPct val="119000"/>
              </a:lnSpc>
              <a:spcAft>
                <a:spcPts val="600"/>
              </a:spcAft>
            </a:pPr>
            <a:r>
              <a:rPr lang="en-US" sz="2000" b="1" i="1" kern="1400" dirty="0">
                <a:solidFill>
                  <a:srgbClr val="0066FF"/>
                </a:solidFill>
                <a:latin typeface="Times New Roman" panose="02020603050405020304" pitchFamily="18" charset="0"/>
              </a:rPr>
              <a:t> RTMA</a:t>
            </a:r>
          </a:p>
          <a:p>
            <a:pPr algn="ctr">
              <a:lnSpc>
                <a:spcPct val="119000"/>
              </a:lnSpc>
              <a:spcAft>
                <a:spcPts val="600"/>
              </a:spcAft>
            </a:pPr>
            <a:endParaRPr lang="en-US" sz="1600" b="1" i="1" kern="1400" dirty="0">
              <a:solidFill>
                <a:srgbClr val="0066FF"/>
              </a:solidFill>
              <a:latin typeface="Times New Roman" panose="02020603050405020304" pitchFamily="18" charset="0"/>
            </a:endParaRPr>
          </a:p>
        </p:txBody>
      </p:sp>
      <p:sp>
        <p:nvSpPr>
          <p:cNvPr id="6" name="TextBox 5">
            <a:extLst>
              <a:ext uri="{FF2B5EF4-FFF2-40B4-BE49-F238E27FC236}">
                <a16:creationId xmlns:a16="http://schemas.microsoft.com/office/drawing/2014/main" id="{A4227033-E86A-1C4B-469A-3A70CCA62AD8}"/>
              </a:ext>
            </a:extLst>
          </p:cNvPr>
          <p:cNvSpPr txBox="1"/>
          <p:nvPr/>
        </p:nvSpPr>
        <p:spPr>
          <a:xfrm>
            <a:off x="8164661" y="1790039"/>
            <a:ext cx="2851211" cy="4199611"/>
          </a:xfrm>
          <a:prstGeom prst="rect">
            <a:avLst/>
          </a:prstGeom>
          <a:noFill/>
        </p:spPr>
        <p:txBody>
          <a:bodyPr wrap="square" rtlCol="0">
            <a:spAutoFit/>
          </a:bodyPr>
          <a:lstStyle/>
          <a:p>
            <a:pPr algn="ctr">
              <a:lnSpc>
                <a:spcPct val="119000"/>
              </a:lnSpc>
            </a:pPr>
            <a:r>
              <a:rPr lang="en-US" sz="2800" kern="1400" dirty="0">
                <a:solidFill>
                  <a:srgbClr val="FF0000"/>
                </a:solidFill>
                <a:latin typeface="Franklin Gothic Demi Cond" panose="020B0706030402020204" pitchFamily="34" charset="0"/>
              </a:rPr>
              <a:t>JUNE </a:t>
            </a:r>
          </a:p>
          <a:p>
            <a:pPr algn="ctr">
              <a:lnSpc>
                <a:spcPct val="119000"/>
              </a:lnSpc>
            </a:pPr>
            <a:r>
              <a:rPr lang="en-US" sz="2800" kern="1400" dirty="0">
                <a:solidFill>
                  <a:srgbClr val="FF0000"/>
                </a:solidFill>
                <a:latin typeface="Franklin Gothic Demi Cond" panose="020B0706030402020204" pitchFamily="34" charset="0"/>
              </a:rPr>
              <a:t>Golf Outing</a:t>
            </a:r>
            <a:endParaRPr lang="en-US" sz="2800" kern="1400" dirty="0">
              <a:solidFill>
                <a:srgbClr val="FF0000"/>
              </a:solidFill>
              <a:effectLst/>
              <a:latin typeface="Calibri" panose="020F0502020204030204" pitchFamily="34" charset="0"/>
            </a:endParaRPr>
          </a:p>
          <a:p>
            <a:pPr algn="ctr">
              <a:lnSpc>
                <a:spcPct val="119000"/>
              </a:lnSpc>
            </a:pPr>
            <a:endParaRPr lang="en-US" i="1" kern="1400" dirty="0">
              <a:solidFill>
                <a:srgbClr val="FF0000"/>
              </a:solidFill>
              <a:latin typeface="Franklin Gothic Demi Cond" panose="020B0706030402020204" pitchFamily="34" charset="0"/>
            </a:endParaRPr>
          </a:p>
          <a:p>
            <a:pPr algn="ctr">
              <a:lnSpc>
                <a:spcPct val="119000"/>
              </a:lnSpc>
            </a:pPr>
            <a:r>
              <a:rPr lang="en-US" sz="2000" b="1" i="1" kern="1400" dirty="0">
                <a:solidFill>
                  <a:srgbClr val="FF0000"/>
                </a:solidFill>
                <a:latin typeface="Times New Roman" panose="02020603050405020304" pitchFamily="18" charset="0"/>
              </a:rPr>
              <a:t>Monday, </a:t>
            </a:r>
          </a:p>
          <a:p>
            <a:pPr algn="ctr">
              <a:lnSpc>
                <a:spcPct val="119000"/>
              </a:lnSpc>
            </a:pPr>
            <a:r>
              <a:rPr lang="en-US" sz="2000" b="1" i="1" kern="1400" dirty="0">
                <a:solidFill>
                  <a:srgbClr val="FF0000"/>
                </a:solidFill>
                <a:latin typeface="Times New Roman" panose="02020603050405020304" pitchFamily="18" charset="0"/>
              </a:rPr>
              <a:t>June 17, 2024</a:t>
            </a:r>
          </a:p>
          <a:p>
            <a:pPr algn="ctr">
              <a:lnSpc>
                <a:spcPct val="119000"/>
              </a:lnSpc>
            </a:pPr>
            <a:r>
              <a:rPr lang="en-US" sz="2000" b="1" i="1" kern="1400" dirty="0">
                <a:solidFill>
                  <a:srgbClr val="FF0000"/>
                </a:solidFill>
                <a:effectLst/>
                <a:latin typeface="Times New Roman" panose="02020603050405020304" pitchFamily="18" charset="0"/>
              </a:rPr>
              <a:t>Location: Brook Lea Country Club</a:t>
            </a:r>
          </a:p>
          <a:p>
            <a:pPr algn="ctr">
              <a:lnSpc>
                <a:spcPct val="119000"/>
              </a:lnSpc>
            </a:pPr>
            <a:endParaRPr lang="en-US" sz="1600" b="1" i="1" kern="1400" dirty="0">
              <a:solidFill>
                <a:srgbClr val="FF0000"/>
              </a:solidFill>
              <a:latin typeface="Times New Roman" panose="02020603050405020304" pitchFamily="18" charset="0"/>
            </a:endParaRPr>
          </a:p>
          <a:p>
            <a:pPr algn="ctr">
              <a:lnSpc>
                <a:spcPct val="119000"/>
              </a:lnSpc>
            </a:pPr>
            <a:endParaRPr lang="en-US" sz="1600" b="1" i="1" kern="1400" dirty="0">
              <a:solidFill>
                <a:srgbClr val="FF0000"/>
              </a:solidFill>
              <a:latin typeface="Times New Roman" panose="02020603050405020304" pitchFamily="18" charset="0"/>
            </a:endParaRPr>
          </a:p>
          <a:p>
            <a:pPr algn="ctr">
              <a:lnSpc>
                <a:spcPct val="119000"/>
              </a:lnSpc>
            </a:pPr>
            <a:r>
              <a:rPr lang="en-US" sz="2000" b="1" i="1" kern="1400" dirty="0">
                <a:solidFill>
                  <a:srgbClr val="FF0000"/>
                </a:solidFill>
                <a:latin typeface="Times New Roman" panose="02020603050405020304" pitchFamily="18" charset="0"/>
              </a:rPr>
              <a:t>Sponsorships </a:t>
            </a:r>
          </a:p>
          <a:p>
            <a:pPr algn="ctr">
              <a:lnSpc>
                <a:spcPct val="119000"/>
              </a:lnSpc>
            </a:pPr>
            <a:r>
              <a:rPr lang="en-US" sz="2000" b="1" i="1" kern="1400" dirty="0">
                <a:solidFill>
                  <a:srgbClr val="FF0000"/>
                </a:solidFill>
                <a:latin typeface="Times New Roman" panose="02020603050405020304" pitchFamily="18" charset="0"/>
              </a:rPr>
              <a:t>Available</a:t>
            </a:r>
            <a:endParaRPr lang="en-US" sz="2000" b="1" i="1" kern="1400" dirty="0">
              <a:solidFill>
                <a:srgbClr val="FF0000"/>
              </a:solidFill>
              <a:effectLst/>
              <a:latin typeface="Times New Roman" panose="02020603050405020304" pitchFamily="18" charset="0"/>
            </a:endParaRPr>
          </a:p>
        </p:txBody>
      </p:sp>
      <p:sp>
        <p:nvSpPr>
          <p:cNvPr id="7" name="TextBox 6">
            <a:extLst>
              <a:ext uri="{FF2B5EF4-FFF2-40B4-BE49-F238E27FC236}">
                <a16:creationId xmlns:a16="http://schemas.microsoft.com/office/drawing/2014/main" id="{BBF2B9AC-0EB1-AE13-4239-AF7F944F29A2}"/>
              </a:ext>
            </a:extLst>
          </p:cNvPr>
          <p:cNvSpPr txBox="1"/>
          <p:nvPr/>
        </p:nvSpPr>
        <p:spPr>
          <a:xfrm>
            <a:off x="3737029" y="6125011"/>
            <a:ext cx="4717942" cy="523220"/>
          </a:xfrm>
          <a:prstGeom prst="rect">
            <a:avLst/>
          </a:prstGeom>
          <a:noFill/>
        </p:spPr>
        <p:txBody>
          <a:bodyPr wrap="square" rtlCol="0">
            <a:spAutoFit/>
          </a:bodyPr>
          <a:lstStyle/>
          <a:p>
            <a:pPr algn="ctr"/>
            <a:r>
              <a:rPr lang="en-US" sz="2800" i="1" dirty="0"/>
              <a:t>www.rtma.org/events</a:t>
            </a:r>
          </a:p>
        </p:txBody>
      </p:sp>
      <p:sp>
        <p:nvSpPr>
          <p:cNvPr id="8" name="TextBox 7">
            <a:extLst>
              <a:ext uri="{FF2B5EF4-FFF2-40B4-BE49-F238E27FC236}">
                <a16:creationId xmlns:a16="http://schemas.microsoft.com/office/drawing/2014/main" id="{8352E10B-211F-E22E-CEB3-8C5271C07510}"/>
              </a:ext>
            </a:extLst>
          </p:cNvPr>
          <p:cNvSpPr txBox="1"/>
          <p:nvPr/>
        </p:nvSpPr>
        <p:spPr>
          <a:xfrm>
            <a:off x="1034075" y="1790039"/>
            <a:ext cx="2852928" cy="4218078"/>
          </a:xfrm>
          <a:prstGeom prst="rect">
            <a:avLst/>
          </a:prstGeom>
          <a:noFill/>
        </p:spPr>
        <p:txBody>
          <a:bodyPr wrap="square" rtlCol="0">
            <a:spAutoFit/>
          </a:bodyPr>
          <a:lstStyle/>
          <a:p>
            <a:pPr algn="ctr">
              <a:lnSpc>
                <a:spcPct val="119000"/>
              </a:lnSpc>
            </a:pPr>
            <a:r>
              <a:rPr lang="en-US" sz="2800" kern="1400" dirty="0">
                <a:ln>
                  <a:noFill/>
                </a:ln>
                <a:solidFill>
                  <a:srgbClr val="FF9933"/>
                </a:solidFill>
                <a:effectLst/>
                <a:latin typeface="Franklin Gothic Demi Cond" panose="020B0706030402020204" pitchFamily="34" charset="0"/>
              </a:rPr>
              <a:t>MAY</a:t>
            </a:r>
          </a:p>
          <a:p>
            <a:pPr algn="ctr">
              <a:lnSpc>
                <a:spcPct val="119000"/>
              </a:lnSpc>
            </a:pPr>
            <a:r>
              <a:rPr lang="en-US" sz="2800" kern="1400" dirty="0">
                <a:solidFill>
                  <a:srgbClr val="FF9933"/>
                </a:solidFill>
                <a:latin typeface="Franklin Gothic Demi Cond" panose="020B0706030402020204" pitchFamily="34" charset="0"/>
              </a:rPr>
              <a:t>Monthly Meeting</a:t>
            </a:r>
            <a:endParaRPr lang="en-US" sz="2800" kern="1400" dirty="0">
              <a:ln>
                <a:noFill/>
              </a:ln>
              <a:solidFill>
                <a:srgbClr val="FF9933"/>
              </a:solidFill>
              <a:effectLst/>
              <a:latin typeface="Calibri" panose="020F0502020204030204" pitchFamily="34" charset="0"/>
            </a:endParaRPr>
          </a:p>
          <a:p>
            <a:pPr algn="ctr">
              <a:lnSpc>
                <a:spcPct val="119000"/>
              </a:lnSpc>
            </a:pPr>
            <a:endParaRPr lang="en-US" kern="1400" dirty="0">
              <a:ln>
                <a:noFill/>
              </a:ln>
              <a:solidFill>
                <a:srgbClr val="FF9933"/>
              </a:solidFill>
              <a:effectLst/>
              <a:latin typeface="Franklin Gothic Demi Cond" panose="020B0706030402020204" pitchFamily="34" charset="0"/>
            </a:endParaRPr>
          </a:p>
          <a:p>
            <a:pPr algn="ctr">
              <a:lnSpc>
                <a:spcPct val="119000"/>
              </a:lnSpc>
              <a:spcAft>
                <a:spcPts val="600"/>
              </a:spcAft>
            </a:pPr>
            <a:r>
              <a:rPr lang="en-US" sz="2000" b="1" i="1" kern="1400" dirty="0">
                <a:ln>
                  <a:noFill/>
                </a:ln>
                <a:solidFill>
                  <a:srgbClr val="FF9933"/>
                </a:solidFill>
                <a:effectLst/>
                <a:latin typeface="Times New Roman" panose="02020603050405020304" pitchFamily="18" charset="0"/>
              </a:rPr>
              <a:t>Thursday,</a:t>
            </a:r>
          </a:p>
          <a:p>
            <a:pPr algn="ctr">
              <a:lnSpc>
                <a:spcPct val="119000"/>
              </a:lnSpc>
              <a:spcAft>
                <a:spcPts val="600"/>
              </a:spcAft>
            </a:pPr>
            <a:r>
              <a:rPr lang="en-US" sz="2000" b="1" i="1" kern="1400" dirty="0">
                <a:ln>
                  <a:noFill/>
                </a:ln>
                <a:solidFill>
                  <a:srgbClr val="FF9933"/>
                </a:solidFill>
                <a:effectLst/>
                <a:latin typeface="Times New Roman" panose="02020603050405020304" pitchFamily="18" charset="0"/>
              </a:rPr>
              <a:t>May 16, 2024</a:t>
            </a:r>
          </a:p>
          <a:p>
            <a:pPr algn="ctr">
              <a:lnSpc>
                <a:spcPct val="119000"/>
              </a:lnSpc>
              <a:spcAft>
                <a:spcPts val="600"/>
              </a:spcAft>
            </a:pPr>
            <a:r>
              <a:rPr lang="en-US" b="1" i="1" kern="1400" dirty="0">
                <a:ln>
                  <a:noFill/>
                </a:ln>
                <a:solidFill>
                  <a:srgbClr val="FF9933"/>
                </a:solidFill>
                <a:effectLst/>
                <a:latin typeface="Times New Roman" panose="02020603050405020304" pitchFamily="18" charset="0"/>
              </a:rPr>
              <a:t>Location: GreenSpark Solar</a:t>
            </a:r>
          </a:p>
          <a:p>
            <a:pPr algn="ctr">
              <a:lnSpc>
                <a:spcPct val="119000"/>
              </a:lnSpc>
              <a:spcAft>
                <a:spcPts val="600"/>
              </a:spcAft>
            </a:pPr>
            <a:endParaRPr lang="en-US" sz="1600" b="1" i="1" kern="1400" dirty="0">
              <a:solidFill>
                <a:srgbClr val="FF9933"/>
              </a:solidFill>
              <a:latin typeface="Times New Roman" panose="02020603050405020304" pitchFamily="18" charset="0"/>
            </a:endParaRPr>
          </a:p>
          <a:p>
            <a:pPr algn="ctr">
              <a:lnSpc>
                <a:spcPct val="119000"/>
              </a:lnSpc>
              <a:spcAft>
                <a:spcPts val="600"/>
              </a:spcAft>
            </a:pPr>
            <a:r>
              <a:rPr lang="en-US" sz="2000" b="1" i="1" kern="1400" dirty="0">
                <a:solidFill>
                  <a:srgbClr val="FF9933"/>
                </a:solidFill>
                <a:latin typeface="Times New Roman" panose="02020603050405020304" pitchFamily="18" charset="0"/>
              </a:rPr>
              <a:t>Sponsored by:</a:t>
            </a:r>
          </a:p>
          <a:p>
            <a:pPr algn="ctr">
              <a:lnSpc>
                <a:spcPct val="119000"/>
              </a:lnSpc>
              <a:spcAft>
                <a:spcPts val="600"/>
              </a:spcAft>
            </a:pPr>
            <a:r>
              <a:rPr lang="en-US" sz="2000" b="1" i="1" kern="1400" dirty="0">
                <a:solidFill>
                  <a:srgbClr val="FF9933"/>
                </a:solidFill>
                <a:latin typeface="Times New Roman" panose="02020603050405020304" pitchFamily="18" charset="0"/>
              </a:rPr>
              <a:t> GreenSpark Solar</a:t>
            </a:r>
          </a:p>
        </p:txBody>
      </p:sp>
    </p:spTree>
    <p:extLst>
      <p:ext uri="{BB962C8B-B14F-4D97-AF65-F5344CB8AC3E}">
        <p14:creationId xmlns:p14="http://schemas.microsoft.com/office/powerpoint/2010/main" val="1923917060"/>
      </p:ext>
    </p:extLst>
  </p:cSld>
  <p:clrMapOvr>
    <a:masterClrMapping/>
  </p:clrMapOvr>
  <mc:AlternateContent xmlns:mc="http://schemas.openxmlformats.org/markup-compatibility/2006" xmlns:p14="http://schemas.microsoft.com/office/powerpoint/2010/main">
    <mc:Choice Requires="p14">
      <p:transition spd="slow" p14:dur="1500" advClick="0" advTm="35000">
        <p:wipe/>
      </p:transition>
    </mc:Choice>
    <mc:Fallback xmlns="">
      <p:transition spd="slow" advClick="0" advTm="35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F1C2ACD8-BB6B-43C3-B2D3-898482494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25" y="284865"/>
            <a:ext cx="3115591" cy="962821"/>
          </a:xfrm>
          <a:prstGeom prst="rect">
            <a:avLst/>
          </a:prstGeom>
        </p:spPr>
      </p:pic>
      <p:sp>
        <p:nvSpPr>
          <p:cNvPr id="3" name="Rectangle 2">
            <a:extLst>
              <a:ext uri="{FF2B5EF4-FFF2-40B4-BE49-F238E27FC236}">
                <a16:creationId xmlns:a16="http://schemas.microsoft.com/office/drawing/2014/main" id="{8EC8601C-E11E-48EF-A79C-3B952CB7E30D}"/>
              </a:ext>
            </a:extLst>
          </p:cNvPr>
          <p:cNvSpPr/>
          <p:nvPr/>
        </p:nvSpPr>
        <p:spPr>
          <a:xfrm>
            <a:off x="958369" y="3086100"/>
            <a:ext cx="10455302" cy="2673874"/>
          </a:xfrm>
          <a:prstGeom prst="rect">
            <a:avLst/>
          </a:prstGeom>
        </p:spPr>
        <p:txBody>
          <a:bodyPr wrap="square">
            <a:spAutoFit/>
          </a:bodyPr>
          <a:lstStyle/>
          <a:p>
            <a:pPr>
              <a:lnSpc>
                <a:spcPct val="119000"/>
              </a:lnSpc>
            </a:pPr>
            <a:r>
              <a:rPr lang="en-US" sz="3600" b="1" kern="1400" spc="20" dirty="0">
                <a:solidFill>
                  <a:srgbClr val="00FF00"/>
                </a:solidFill>
                <a:latin typeface="Bookman Old Style" panose="02050604050505020204" pitchFamily="18" charset="0"/>
                <a:ea typeface="Tahoma" panose="020B0604030504040204" pitchFamily="34" charset="0"/>
                <a:cs typeface="Tahoma" panose="020B0604030504040204" pitchFamily="34" charset="0"/>
              </a:rPr>
              <a:t>TOPIC: </a:t>
            </a:r>
            <a:r>
              <a:rPr lang="en-US" sz="3600" b="1" kern="1400" spc="20" dirty="0">
                <a:latin typeface="Bookman Old Style" panose="02050604050505020204" pitchFamily="18" charset="0"/>
                <a:ea typeface="Tahoma" panose="020B0604030504040204" pitchFamily="34" charset="0"/>
                <a:cs typeface="Tahoma" panose="020B0604030504040204" pitchFamily="34" charset="0"/>
              </a:rPr>
              <a:t>Commercial &amp; Industrial Energy</a:t>
            </a:r>
          </a:p>
          <a:p>
            <a:pPr>
              <a:lnSpc>
                <a:spcPct val="119000"/>
              </a:lnSpc>
            </a:pPr>
            <a:r>
              <a:rPr lang="en-US" sz="3600" b="1" kern="1400" spc="20" dirty="0">
                <a:latin typeface="Bookman Old Style" panose="02050604050505020204" pitchFamily="18" charset="0"/>
                <a:ea typeface="Tahoma" panose="020B0604030504040204" pitchFamily="34" charset="0"/>
                <a:cs typeface="Tahoma" panose="020B0604030504040204" pitchFamily="34" charset="0"/>
              </a:rPr>
              <a:t>		Rebates</a:t>
            </a:r>
            <a:endParaRPr lang="en-US" sz="3600" b="1" kern="1400" spc="20" dirty="0">
              <a:solidFill>
                <a:srgbClr val="000000"/>
              </a:solidFill>
              <a:latin typeface="Bookman Old Style" panose="02050604050505020204" pitchFamily="18" charset="0"/>
              <a:ea typeface="Tahoma" panose="020B0604030504040204" pitchFamily="34" charset="0"/>
              <a:cs typeface="Tahoma" panose="020B0604030504040204" pitchFamily="34" charset="0"/>
            </a:endParaRPr>
          </a:p>
          <a:p>
            <a:pPr>
              <a:lnSpc>
                <a:spcPct val="119000"/>
              </a:lnSpc>
            </a:pPr>
            <a:r>
              <a:rPr lang="en-US" sz="3600" b="1" kern="1400" spc="20" dirty="0">
                <a:solidFill>
                  <a:srgbClr val="00FF00"/>
                </a:solidFill>
                <a:latin typeface="Bookman Old Style" panose="02050604050505020204" pitchFamily="18" charset="0"/>
                <a:ea typeface="Tahoma" panose="020B0604030504040204" pitchFamily="34" charset="0"/>
                <a:cs typeface="Tahoma" panose="020B0604030504040204" pitchFamily="34" charset="0"/>
              </a:rPr>
              <a:t>SPEAKER: </a:t>
            </a:r>
            <a:r>
              <a:rPr lang="en-US" sz="3600" b="1" kern="1400" spc="20" dirty="0">
                <a:solidFill>
                  <a:srgbClr val="000000"/>
                </a:solidFill>
                <a:latin typeface="Bookman Old Style" panose="02050604050505020204" pitchFamily="18" charset="0"/>
                <a:ea typeface="Tahoma" panose="020B0604030504040204" pitchFamily="34" charset="0"/>
                <a:cs typeface="Tahoma" panose="020B0604030504040204" pitchFamily="34" charset="0"/>
              </a:rPr>
              <a:t>Carl </a:t>
            </a:r>
            <a:r>
              <a:rPr lang="en-US" sz="3600" b="1" kern="1400" spc="20" dirty="0" err="1">
                <a:solidFill>
                  <a:srgbClr val="000000"/>
                </a:solidFill>
                <a:latin typeface="Bookman Old Style" panose="02050604050505020204" pitchFamily="18" charset="0"/>
                <a:ea typeface="Tahoma" panose="020B0604030504040204" pitchFamily="34" charset="0"/>
                <a:cs typeface="Tahoma" panose="020B0604030504040204" pitchFamily="34" charset="0"/>
              </a:rPr>
              <a:t>Ceccanti</a:t>
            </a:r>
            <a:r>
              <a:rPr lang="en-US" sz="3600" b="1" kern="1400" spc="20" dirty="0">
                <a:solidFill>
                  <a:srgbClr val="000000"/>
                </a:solidFill>
                <a:latin typeface="Bookman Old Style" panose="02050604050505020204" pitchFamily="18" charset="0"/>
                <a:ea typeface="Tahoma" panose="020B0604030504040204" pitchFamily="34" charset="0"/>
                <a:cs typeface="Tahoma" panose="020B0604030504040204" pitchFamily="34" charset="0"/>
              </a:rPr>
              <a:t>, Energy Advisor,</a:t>
            </a:r>
          </a:p>
          <a:p>
            <a:pPr>
              <a:lnSpc>
                <a:spcPct val="119000"/>
              </a:lnSpc>
            </a:pPr>
            <a:r>
              <a:rPr lang="en-US" sz="3600" b="1" kern="1400" spc="20" dirty="0">
                <a:solidFill>
                  <a:srgbClr val="000000"/>
                </a:solidFill>
                <a:latin typeface="Bookman Old Style" panose="02050604050505020204" pitchFamily="18" charset="0"/>
                <a:ea typeface="Tahoma" panose="020B0604030504040204" pitchFamily="34" charset="0"/>
                <a:cs typeface="Tahoma" panose="020B0604030504040204" pitchFamily="34" charset="0"/>
              </a:rPr>
              <a:t>		Franklin Energy</a:t>
            </a:r>
            <a:endParaRPr lang="en-US" sz="3600" b="1" kern="1400" spc="20" dirty="0">
              <a:ln>
                <a:noFill/>
              </a:ln>
              <a:solidFill>
                <a:srgbClr val="000000"/>
              </a:solidFill>
              <a:effectLst/>
              <a:latin typeface="Bookman Old Style" panose="02050604050505020204" pitchFamily="18"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9DD5B64-84FF-F441-446C-BB6D3D63A7BA}"/>
              </a:ext>
            </a:extLst>
          </p:cNvPr>
          <p:cNvSpPr txBox="1"/>
          <p:nvPr/>
        </p:nvSpPr>
        <p:spPr>
          <a:xfrm>
            <a:off x="188625" y="1922844"/>
            <a:ext cx="11683077" cy="830997"/>
          </a:xfrm>
          <a:prstGeom prst="rect">
            <a:avLst/>
          </a:prstGeom>
          <a:noFill/>
        </p:spPr>
        <p:txBody>
          <a:bodyPr wrap="square" rtlCol="0">
            <a:spAutoFit/>
          </a:bodyPr>
          <a:lstStyle/>
          <a:p>
            <a:pPr algn="ctr"/>
            <a:r>
              <a:rPr lang="en-US" sz="4800" b="1" dirty="0">
                <a:solidFill>
                  <a:srgbClr val="33CC33"/>
                </a:solidFill>
                <a:latin typeface="Bookman Old Style" panose="02050604050505020204" pitchFamily="18" charset="0"/>
              </a:rPr>
              <a:t>APRIL MONTHLY MEETING</a:t>
            </a:r>
          </a:p>
        </p:txBody>
      </p:sp>
    </p:spTree>
    <p:extLst>
      <p:ext uri="{BB962C8B-B14F-4D97-AF65-F5344CB8AC3E}">
        <p14:creationId xmlns:p14="http://schemas.microsoft.com/office/powerpoint/2010/main" val="2919164559"/>
      </p:ext>
    </p:extLst>
  </p:cSld>
  <p:clrMapOvr>
    <a:masterClrMapping/>
  </p:clrMapOvr>
  <p:transition spd="slow" advClick="0" advTm="2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a:xfrm>
            <a:off x="8687688" y="261381"/>
            <a:ext cx="4442661" cy="432048"/>
          </a:xfrm>
        </p:spPr>
        <p:txBody>
          <a:bodyPr/>
          <a:lstStyle/>
          <a:p>
            <a:r>
              <a:rPr lang="en-GB" dirty="0">
                <a:solidFill>
                  <a:srgbClr val="00402A"/>
                </a:solidFill>
                <a:latin typeface="IberPangea"/>
              </a:rPr>
              <a:t>2024 Program</a:t>
            </a:r>
          </a:p>
        </p:txBody>
      </p:sp>
      <p:sp>
        <p:nvSpPr>
          <p:cNvPr id="3" name="2 Título"/>
          <p:cNvSpPr>
            <a:spLocks noGrp="1"/>
          </p:cNvSpPr>
          <p:nvPr>
            <p:ph type="title"/>
          </p:nvPr>
        </p:nvSpPr>
        <p:spPr>
          <a:xfrm>
            <a:off x="5047553" y="2061165"/>
            <a:ext cx="5048539" cy="1689502"/>
          </a:xfrm>
        </p:spPr>
        <p:txBody>
          <a:bodyPr lIns="0" tIns="102209" rIns="86517" bIns="43258" anchor="t"/>
          <a:lstStyle/>
          <a:p>
            <a:br>
              <a:rPr lang="en-GB" dirty="0">
                <a:latin typeface="IberPangea" panose="020B0504000000000000" pitchFamily="34" charset="0"/>
                <a:ea typeface="IberPangea" panose="020B0504000000000000" pitchFamily="34" charset="0"/>
                <a:cs typeface="IberPangea" panose="020B0504000000000000" pitchFamily="34" charset="0"/>
              </a:rPr>
            </a:br>
            <a:r>
              <a:rPr lang="en-GB" sz="2799" dirty="0">
                <a:solidFill>
                  <a:srgbClr val="00402A"/>
                </a:solidFill>
                <a:latin typeface="IberPangea"/>
              </a:rPr>
              <a:t>2024 Program Overview</a:t>
            </a:r>
          </a:p>
        </p:txBody>
      </p:sp>
      <p:sp>
        <p:nvSpPr>
          <p:cNvPr id="5" name="TextBox 4">
            <a:extLst>
              <a:ext uri="{FF2B5EF4-FFF2-40B4-BE49-F238E27FC236}">
                <a16:creationId xmlns:a16="http://schemas.microsoft.com/office/drawing/2014/main" id="{B246FAEB-A57A-1D65-9F74-6A044136BDFA}"/>
              </a:ext>
            </a:extLst>
          </p:cNvPr>
          <p:cNvSpPr txBox="1"/>
          <p:nvPr/>
        </p:nvSpPr>
        <p:spPr>
          <a:xfrm>
            <a:off x="5048042" y="1557226"/>
            <a:ext cx="5397054" cy="953886"/>
          </a:xfrm>
          <a:prstGeom prst="rect">
            <a:avLst/>
          </a:prstGeom>
          <a:noFill/>
        </p:spPr>
        <p:txBody>
          <a:bodyPr wrap="square" lIns="91419" tIns="45709" rIns="91419" bIns="45709" anchor="t">
            <a:spAutoFit/>
          </a:bodyPr>
          <a:lstStyle/>
          <a:p>
            <a:pPr defTabSz="914217" fontAlgn="base">
              <a:spcBef>
                <a:spcPct val="0"/>
              </a:spcBef>
              <a:spcAft>
                <a:spcPct val="0"/>
              </a:spcAft>
            </a:pPr>
            <a:r>
              <a:rPr lang="en-GB" sz="2799" dirty="0">
                <a:solidFill>
                  <a:srgbClr val="00402A"/>
                </a:solidFill>
                <a:latin typeface="IberPangea"/>
                <a:ea typeface="IberPangea" panose="020B0504000000000000" pitchFamily="34" charset="0"/>
                <a:cs typeface="IberPangea" panose="020B0504000000000000" pitchFamily="34" charset="0"/>
              </a:rPr>
              <a:t>Non-Residential </a:t>
            </a:r>
            <a:endParaRPr lang="en-US" sz="2699" dirty="0">
              <a:solidFill>
                <a:srgbClr val="00402A"/>
              </a:solidFill>
              <a:latin typeface="IberPangea"/>
              <a:ea typeface="IberPangea" panose="020B0504000000000000" pitchFamily="34" charset="0"/>
              <a:cs typeface="IberPangea" panose="020B0504000000000000" pitchFamily="34" charset="0"/>
            </a:endParaRPr>
          </a:p>
          <a:p>
            <a:pPr defTabSz="914217" fontAlgn="base">
              <a:spcBef>
                <a:spcPct val="0"/>
              </a:spcBef>
              <a:spcAft>
                <a:spcPct val="0"/>
              </a:spcAft>
            </a:pPr>
            <a:r>
              <a:rPr lang="en-GB" sz="2799" dirty="0">
                <a:solidFill>
                  <a:srgbClr val="00402A"/>
                </a:solidFill>
                <a:latin typeface="IberPangea"/>
                <a:ea typeface="IberPangea" panose="020B0504000000000000" pitchFamily="34" charset="0"/>
                <a:cs typeface="IberPangea" panose="020B0504000000000000" pitchFamily="34" charset="0"/>
              </a:rPr>
              <a:t>Rebate Programs</a:t>
            </a:r>
            <a:endParaRPr lang="en-US" sz="2699" dirty="0">
              <a:solidFill>
                <a:srgbClr val="00402A"/>
              </a:solidFill>
              <a:latin typeface="IberPangea"/>
              <a:ea typeface="IberPangea" panose="020B0504000000000000" pitchFamily="34" charset="0"/>
              <a:cs typeface="IberPangea" panose="020B0504000000000000" pitchFamily="34" charset="0"/>
            </a:endParaRPr>
          </a:p>
        </p:txBody>
      </p:sp>
      <p:sp>
        <p:nvSpPr>
          <p:cNvPr id="4" name="1 Marcador de texto">
            <a:extLst>
              <a:ext uri="{FF2B5EF4-FFF2-40B4-BE49-F238E27FC236}">
                <a16:creationId xmlns:a16="http://schemas.microsoft.com/office/drawing/2014/main" id="{0A0A6882-B2ED-A831-CC6E-1A7E0E461AE4}"/>
              </a:ext>
            </a:extLst>
          </p:cNvPr>
          <p:cNvSpPr txBox="1">
            <a:spLocks/>
          </p:cNvSpPr>
          <p:nvPr/>
        </p:nvSpPr>
        <p:spPr>
          <a:xfrm>
            <a:off x="1920503" y="261381"/>
            <a:ext cx="4442661" cy="432048"/>
          </a:xfrm>
          <a:prstGeom prst="rect">
            <a:avLst/>
          </a:prstGeom>
        </p:spPr>
        <p:txBody>
          <a:bodyPr lIns="0" tIns="43269" rIns="86537" bIns="44291" anchor="ctr" anchorCtr="0"/>
          <a:lstStyle>
            <a:lvl1pPr marL="0" indent="0" algn="l" defTabSz="432677" rtl="0" eaLnBrk="0" fontAlgn="base" hangingPunct="0">
              <a:spcBef>
                <a:spcPct val="20000"/>
              </a:spcBef>
              <a:spcAft>
                <a:spcPct val="0"/>
              </a:spcAft>
              <a:buFont typeface="Arial" charset="0"/>
              <a:buNone/>
              <a:defRPr sz="1700" b="1" kern="1200" baseline="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692" indent="-216339" algn="l" defTabSz="432677"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365" indent="-216339" algn="l" defTabSz="432677"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7043" indent="-216339" algn="l" defTabSz="432677"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endParaRPr lang="en-GB" dirty="0">
              <a:solidFill>
                <a:srgbClr val="00402A"/>
              </a:solidFill>
              <a:latin typeface="IberPangea"/>
              <a:ea typeface="IberPangea" panose="020B0504000000000000" pitchFamily="34" charset="0"/>
              <a:cs typeface="IberPangea" panose="020B0504000000000000" pitchFamily="34" charset="0"/>
            </a:endParaRPr>
          </a:p>
        </p:txBody>
      </p:sp>
      <p:pic>
        <p:nvPicPr>
          <p:cNvPr id="9" name="Picture 8" descr="A green text on a black background&#10;&#10;Description automatically generated">
            <a:extLst>
              <a:ext uri="{FF2B5EF4-FFF2-40B4-BE49-F238E27FC236}">
                <a16:creationId xmlns:a16="http://schemas.microsoft.com/office/drawing/2014/main" id="{C7A0228B-D49E-192F-4476-2A0DB851F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743" y="1614579"/>
            <a:ext cx="2848334" cy="977352"/>
          </a:xfrm>
          <a:prstGeom prst="rect">
            <a:avLst/>
          </a:prstGeom>
        </p:spPr>
      </p:pic>
    </p:spTree>
    <p:extLst>
      <p:ext uri="{BB962C8B-B14F-4D97-AF65-F5344CB8AC3E}">
        <p14:creationId xmlns:p14="http://schemas.microsoft.com/office/powerpoint/2010/main" val="51435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a:xfrm>
            <a:off x="1975166" y="798238"/>
            <a:ext cx="8241258" cy="5569896"/>
          </a:xfrm>
        </p:spPr>
        <p:txBody>
          <a:bodyPr lIns="86538" tIns="43269" rIns="86538" bIns="43269" anchor="t"/>
          <a:lstStyle/>
          <a:p>
            <a:pPr marL="342831" indent="-342831">
              <a:buChar char="•"/>
            </a:pPr>
            <a:r>
              <a:rPr lang="en-US" alt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rPr>
              <a:t>Safety Moment</a:t>
            </a:r>
            <a:endParaRPr 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endParaRPr>
          </a:p>
          <a:p>
            <a:pPr marL="342197" indent="-342197">
              <a:buFont typeface="Arial" panose="020B0604020202020204" pitchFamily="34" charset="0"/>
              <a:buChar char="•"/>
            </a:pPr>
            <a:r>
              <a:rPr lang="en-US" altLang="en-US" sz="2799" dirty="0">
                <a:solidFill>
                  <a:srgbClr val="007F33"/>
                </a:solidFill>
                <a:latin typeface="IberPangea"/>
                <a:ea typeface="IberPangea" panose="020B0504000000000000" pitchFamily="34" charset="0"/>
                <a:cs typeface="IberPangea" panose="020B0504000000000000" pitchFamily="34" charset="0"/>
              </a:rPr>
              <a:t>Program Overview</a:t>
            </a:r>
          </a:p>
          <a:p>
            <a:pPr marL="774545" lvl="1" indent="-342197">
              <a:buFont typeface="Arial" panose="020B0604020202020204" pitchFamily="34" charset="0"/>
              <a:buChar char="•"/>
            </a:pPr>
            <a:r>
              <a:rPr lang="en-US" alt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rPr>
              <a:t>Program Basics</a:t>
            </a:r>
          </a:p>
          <a:p>
            <a:pPr marL="774545" lvl="1" indent="-342197">
              <a:buFont typeface="Arial" panose="020B0604020202020204" pitchFamily="34" charset="0"/>
              <a:buChar char="•"/>
            </a:pPr>
            <a:r>
              <a:rPr lang="en-US" alt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rPr>
              <a:t>How to apply</a:t>
            </a:r>
          </a:p>
          <a:p>
            <a:pPr marL="774545" lvl="1" indent="-342197">
              <a:buFont typeface="Arial" panose="020B0604020202020204" pitchFamily="34" charset="0"/>
              <a:buChar char="•"/>
            </a:pPr>
            <a:r>
              <a:rPr lang="en-US" alt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rPr>
              <a:t>2023 Highlights</a:t>
            </a:r>
          </a:p>
          <a:p>
            <a:pPr marL="342197" indent="-342197">
              <a:buFont typeface="Arial" panose="020B0604020202020204" pitchFamily="34" charset="0"/>
              <a:buChar char="•"/>
            </a:pPr>
            <a:r>
              <a:rPr lang="en-US" alt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rPr>
              <a:t>What’s New for 2024</a:t>
            </a:r>
          </a:p>
          <a:p>
            <a:pPr marL="774545" lvl="1" indent="-342197">
              <a:buFont typeface="Arial" panose="020B0604020202020204" pitchFamily="34" charset="0"/>
              <a:buChar char="•"/>
            </a:pPr>
            <a:r>
              <a:rPr lang="en-US" alt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rPr>
              <a:t>Enhanced Rebates for Lighting</a:t>
            </a:r>
          </a:p>
          <a:p>
            <a:pPr marL="774545" lvl="1" indent="-342197">
              <a:buFont typeface="Arial" panose="020B0604020202020204" pitchFamily="34" charset="0"/>
              <a:buChar char="•"/>
            </a:pPr>
            <a:r>
              <a:rPr lang="en-US" alt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rPr>
              <a:t>Intro to New Programs</a:t>
            </a:r>
          </a:p>
          <a:p>
            <a:pPr marL="774545" lvl="1" indent="-342197">
              <a:buFont typeface="Arial" panose="020B0604020202020204" pitchFamily="34" charset="0"/>
              <a:buChar char="•"/>
            </a:pPr>
            <a:r>
              <a:rPr lang="en-US" sz="2799" dirty="0">
                <a:solidFill>
                  <a:srgbClr val="007F33"/>
                </a:solidFill>
                <a:latin typeface="IberPangea" panose="020B0504000000000000" pitchFamily="34" charset="0"/>
                <a:ea typeface="IberPangea" panose="020B0504000000000000" pitchFamily="34" charset="0"/>
                <a:cs typeface="IberPangea" panose="020B0504000000000000" pitchFamily="34" charset="0"/>
              </a:rPr>
              <a:t>Program Budgets</a:t>
            </a:r>
          </a:p>
          <a:p>
            <a:pPr marL="432349" lvl="1"/>
            <a:endParaRPr lang="en-US" sz="20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eaLnBrk="1" hangingPunct="1"/>
            <a:endParaRPr lang="en-US" sz="18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marL="432349" lvl="1" eaLnBrk="1" hangingPunct="1"/>
            <a:endParaRPr lang="en-US" sz="18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marL="432349" lvl="1" eaLnBrk="1" hangingPunct="1"/>
            <a:endParaRPr lang="en-US" sz="18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pPr eaLnBrk="1" hangingPunct="1"/>
            <a:endParaRPr lang="en-US" sz="20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a:p>
            <a:endParaRPr lang="en-US" sz="1600" dirty="0">
              <a:solidFill>
                <a:srgbClr val="00A443"/>
              </a:solidFill>
              <a:latin typeface="IberPangea" panose="020B0504000000000000" pitchFamily="34" charset="0"/>
              <a:ea typeface="IberPangea" panose="020B0504000000000000" pitchFamily="34" charset="0"/>
              <a:cs typeface="IberPangea" panose="020B0504000000000000" pitchFamily="34" charset="0"/>
            </a:endParaRPr>
          </a:p>
        </p:txBody>
      </p:sp>
      <p:sp>
        <p:nvSpPr>
          <p:cNvPr id="3" name="Title 2"/>
          <p:cNvSpPr>
            <a:spLocks noGrp="1"/>
          </p:cNvSpPr>
          <p:nvPr>
            <p:ph type="title"/>
          </p:nvPr>
        </p:nvSpPr>
        <p:spPr>
          <a:xfrm>
            <a:off x="1975579" y="179680"/>
            <a:ext cx="8240847" cy="576064"/>
          </a:xfrm>
        </p:spPr>
        <p:txBody>
          <a:bodyPr/>
          <a:lstStyle/>
          <a:p>
            <a:r>
              <a:rPr lang="en-US" sz="3199" dirty="0">
                <a:solidFill>
                  <a:srgbClr val="00402A"/>
                </a:solidFill>
                <a:latin typeface="IberPangea" panose="020B0504000000000000" pitchFamily="34" charset="0"/>
                <a:ea typeface="IberPangea" panose="020B0504000000000000" pitchFamily="34" charset="0"/>
                <a:cs typeface="IberPangea" panose="020B0504000000000000" pitchFamily="34" charset="0"/>
              </a:rPr>
              <a:t>Agenda</a:t>
            </a:r>
          </a:p>
        </p:txBody>
      </p:sp>
      <p:sp>
        <p:nvSpPr>
          <p:cNvPr id="11" name="Text Placeholder 3">
            <a:extLst>
              <a:ext uri="{FF2B5EF4-FFF2-40B4-BE49-F238E27FC236}">
                <a16:creationId xmlns:a16="http://schemas.microsoft.com/office/drawing/2014/main" id="{DF7AD8C9-2BD0-0476-F2EA-4B5BE9D54CD1}"/>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IberPangea"/>
                <a:ea typeface="IberPangea" panose="020B0504000000000000" pitchFamily="34" charset="0"/>
                <a:cs typeface="IberPangea" panose="020B0504000000000000" pitchFamily="34" charset="0"/>
              </a:rPr>
              <a:t>2024 Program Kick-off</a:t>
            </a:r>
            <a:endParaRPr lang="en-US" b="0" dirty="0">
              <a:solidFill>
                <a:srgbClr val="00402A"/>
              </a:solidFill>
              <a:latin typeface="IberPangea"/>
              <a:ea typeface="IberPangea" panose="020B0504000000000000" pitchFamily="34" charset="0"/>
              <a:cs typeface="IberPangea" panose="020B0504000000000000" pitchFamily="34" charset="0"/>
            </a:endParaRPr>
          </a:p>
        </p:txBody>
      </p:sp>
      <p:pic>
        <p:nvPicPr>
          <p:cNvPr id="2054" name="Picture 6" descr="Path route vector icon">
            <a:extLst>
              <a:ext uri="{FF2B5EF4-FFF2-40B4-BE49-F238E27FC236}">
                <a16:creationId xmlns:a16="http://schemas.microsoft.com/office/drawing/2014/main" id="{5C98DD90-0604-C84B-FC6B-97D6FE16354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9747" y="3429000"/>
            <a:ext cx="2697693" cy="26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5579" y="169173"/>
            <a:ext cx="8240847" cy="576064"/>
          </a:xfrm>
        </p:spPr>
        <p:txBody>
          <a:bodyPr/>
          <a:lstStyle/>
          <a:p>
            <a:r>
              <a:rPr lang="en-US" sz="3199" dirty="0">
                <a:solidFill>
                  <a:srgbClr val="00402A"/>
                </a:solidFill>
                <a:latin typeface="IberPangea" panose="020B0504000000000000" pitchFamily="34" charset="0"/>
                <a:ea typeface="IberPangea" panose="020B0504000000000000" pitchFamily="34" charset="0"/>
                <a:cs typeface="IberPangea" panose="020B0504000000000000" pitchFamily="34" charset="0"/>
              </a:rPr>
              <a:t>Safety Moment</a:t>
            </a:r>
          </a:p>
        </p:txBody>
      </p:sp>
      <p:sp>
        <p:nvSpPr>
          <p:cNvPr id="7" name="Text Placeholder 6"/>
          <p:cNvSpPr>
            <a:spLocks noGrp="1"/>
          </p:cNvSpPr>
          <p:nvPr>
            <p:ph type="body" sz="quarter" idx="15"/>
          </p:nvPr>
        </p:nvSpPr>
        <p:spPr>
          <a:xfrm>
            <a:off x="1973102" y="816932"/>
            <a:ext cx="8531558" cy="5526398"/>
          </a:xfrm>
        </p:spPr>
        <p:txBody>
          <a:bodyPr lIns="86538" tIns="43269" rIns="86538" bIns="43269" anchor="t"/>
          <a:lstStyle/>
          <a:p>
            <a:pPr>
              <a:lnSpc>
                <a:spcPct val="90000"/>
              </a:lnSpc>
              <a:spcBef>
                <a:spcPct val="0"/>
              </a:spcBef>
            </a:pPr>
            <a:r>
              <a:rPr lang="en-US" sz="2400" b="1" dirty="0">
                <a:solidFill>
                  <a:srgbClr val="007F33"/>
                </a:solidFill>
                <a:latin typeface="IberPangea"/>
                <a:ea typeface="ＭＳ Ｐゴシック"/>
                <a:cs typeface="Arial"/>
              </a:rPr>
              <a:t>Winter Blues or Seasonal Affective Disorder (SAD)</a:t>
            </a:r>
            <a:endParaRPr lang="en-US" sz="2400" b="1" dirty="0">
              <a:solidFill>
                <a:srgbClr val="007F33"/>
              </a:solidFill>
            </a:endParaRPr>
          </a:p>
          <a:p>
            <a:pPr>
              <a:lnSpc>
                <a:spcPct val="90000"/>
              </a:lnSpc>
              <a:spcBef>
                <a:spcPct val="0"/>
              </a:spcBef>
            </a:pPr>
            <a:endParaRPr lang="en-US" sz="2000" dirty="0">
              <a:solidFill>
                <a:srgbClr val="007F33"/>
              </a:solidFill>
              <a:latin typeface="IberPangea"/>
              <a:ea typeface="ＭＳ Ｐゴシック"/>
              <a:cs typeface="Arial"/>
            </a:endParaRPr>
          </a:p>
          <a:p>
            <a:pPr>
              <a:lnSpc>
                <a:spcPct val="90000"/>
              </a:lnSpc>
              <a:spcBef>
                <a:spcPct val="0"/>
              </a:spcBef>
            </a:pPr>
            <a:r>
              <a:rPr lang="en-US" sz="2000" b="1" dirty="0">
                <a:solidFill>
                  <a:srgbClr val="007F33"/>
                </a:solidFill>
                <a:latin typeface="IberPangea"/>
                <a:ea typeface="ＭＳ Ｐゴシック"/>
                <a:cs typeface="Arial"/>
              </a:rPr>
              <a:t>Symptoms Include</a:t>
            </a:r>
            <a:endParaRPr lang="en-US" dirty="0">
              <a:solidFill>
                <a:srgbClr val="007F33"/>
              </a:solidFill>
            </a:endParaRPr>
          </a:p>
          <a:p>
            <a:pPr marL="342831" indent="-342831">
              <a:lnSpc>
                <a:spcPct val="90000"/>
              </a:lnSpc>
              <a:spcBef>
                <a:spcPct val="0"/>
              </a:spcBef>
              <a:buChar char="•"/>
            </a:pPr>
            <a:r>
              <a:rPr lang="en-US" sz="2000" dirty="0">
                <a:solidFill>
                  <a:srgbClr val="007F33"/>
                </a:solidFill>
                <a:latin typeface="IberPangea"/>
                <a:ea typeface="ＭＳ Ｐゴシック"/>
                <a:cs typeface="Arial"/>
              </a:rPr>
              <a:t>Fatigue, difficulty concentrating, social withdrawal, and depression</a:t>
            </a:r>
            <a:endParaRPr lang="en-US" dirty="0">
              <a:solidFill>
                <a:srgbClr val="007F33"/>
              </a:solidFill>
            </a:endParaRPr>
          </a:p>
          <a:p>
            <a:pPr>
              <a:lnSpc>
                <a:spcPct val="90000"/>
              </a:lnSpc>
              <a:spcBef>
                <a:spcPct val="0"/>
              </a:spcBef>
            </a:pPr>
            <a:endParaRPr lang="en-US" sz="2000" dirty="0">
              <a:solidFill>
                <a:srgbClr val="007F33"/>
              </a:solidFill>
              <a:latin typeface="IberPangea"/>
              <a:ea typeface="ＭＳ Ｐゴシック"/>
              <a:cs typeface="Arial"/>
            </a:endParaRPr>
          </a:p>
          <a:p>
            <a:pPr>
              <a:lnSpc>
                <a:spcPct val="90000"/>
              </a:lnSpc>
              <a:spcBef>
                <a:spcPct val="0"/>
              </a:spcBef>
            </a:pPr>
            <a:r>
              <a:rPr lang="en-US" sz="2000" b="1" dirty="0">
                <a:solidFill>
                  <a:srgbClr val="007F33"/>
                </a:solidFill>
                <a:latin typeface="IberPangea"/>
                <a:ea typeface="ＭＳ Ｐゴシック"/>
                <a:cs typeface="Arial"/>
              </a:rPr>
              <a:t>Stress Management</a:t>
            </a:r>
          </a:p>
          <a:p>
            <a:pPr marL="457109" lvl="1" indent="-457109">
              <a:lnSpc>
                <a:spcPct val="90000"/>
              </a:lnSpc>
              <a:spcBef>
                <a:spcPct val="0"/>
              </a:spcBef>
              <a:buFont typeface="Arial"/>
              <a:buChar char="•"/>
            </a:pPr>
            <a:r>
              <a:rPr lang="en-US" sz="2000" dirty="0">
                <a:solidFill>
                  <a:srgbClr val="007F33"/>
                </a:solidFill>
                <a:latin typeface="IberPangea"/>
                <a:ea typeface="ＭＳ Ｐゴシック"/>
                <a:cs typeface="Arial"/>
              </a:rPr>
              <a:t>Identify Stressors</a:t>
            </a:r>
          </a:p>
          <a:p>
            <a:pPr marL="457109" lvl="1" indent="-457109">
              <a:lnSpc>
                <a:spcPct val="90000"/>
              </a:lnSpc>
              <a:spcBef>
                <a:spcPct val="0"/>
              </a:spcBef>
              <a:buFont typeface="Arial"/>
              <a:buChar char="•"/>
            </a:pPr>
            <a:r>
              <a:rPr lang="en-US" sz="2000" dirty="0">
                <a:solidFill>
                  <a:srgbClr val="007F33"/>
                </a:solidFill>
                <a:latin typeface="IberPangea"/>
                <a:ea typeface="ＭＳ Ｐゴシック"/>
                <a:cs typeface="Arial"/>
              </a:rPr>
              <a:t>Set Realistic Goals</a:t>
            </a:r>
            <a:endParaRPr lang="en-US" sz="2000" dirty="0">
              <a:solidFill>
                <a:srgbClr val="007F33"/>
              </a:solidFill>
              <a:latin typeface="IberPangea"/>
            </a:endParaRPr>
          </a:p>
          <a:p>
            <a:pPr marL="457109" lvl="1" indent="-457109">
              <a:lnSpc>
                <a:spcPct val="90000"/>
              </a:lnSpc>
              <a:spcBef>
                <a:spcPct val="0"/>
              </a:spcBef>
              <a:buFont typeface="Arial"/>
              <a:buChar char="•"/>
            </a:pPr>
            <a:r>
              <a:rPr lang="en-US" sz="2000" dirty="0">
                <a:solidFill>
                  <a:srgbClr val="007F33"/>
                </a:solidFill>
                <a:latin typeface="IberPangea"/>
                <a:ea typeface="ＭＳ Ｐゴシック"/>
                <a:cs typeface="Arial"/>
              </a:rPr>
              <a:t>Learn to Say No</a:t>
            </a:r>
          </a:p>
          <a:p>
            <a:pPr marL="457109" lvl="1" indent="-457109">
              <a:lnSpc>
                <a:spcPct val="90000"/>
              </a:lnSpc>
              <a:spcBef>
                <a:spcPct val="0"/>
              </a:spcBef>
              <a:buFont typeface="Arial"/>
              <a:buChar char="•"/>
            </a:pPr>
            <a:r>
              <a:rPr lang="en-US" sz="2000" dirty="0">
                <a:solidFill>
                  <a:srgbClr val="007F33"/>
                </a:solidFill>
                <a:latin typeface="IberPangea"/>
                <a:ea typeface="ＭＳ Ｐゴシック"/>
                <a:cs typeface="Arial"/>
              </a:rPr>
              <a:t>Diet and Exercise</a:t>
            </a:r>
          </a:p>
          <a:p>
            <a:pPr marL="457109" lvl="1" indent="-457109">
              <a:lnSpc>
                <a:spcPct val="90000"/>
              </a:lnSpc>
              <a:spcBef>
                <a:spcPct val="0"/>
              </a:spcBef>
              <a:buFont typeface="Arial"/>
              <a:buChar char="•"/>
            </a:pPr>
            <a:r>
              <a:rPr lang="en-US" sz="2000" dirty="0">
                <a:solidFill>
                  <a:srgbClr val="007F33"/>
                </a:solidFill>
                <a:latin typeface="IberPangea"/>
                <a:ea typeface="ＭＳ Ｐゴシック"/>
                <a:cs typeface="Arial"/>
              </a:rPr>
              <a:t>Mindfulness Practices</a:t>
            </a:r>
            <a:endParaRPr lang="en-US" sz="2000" dirty="0">
              <a:solidFill>
                <a:srgbClr val="007F33"/>
              </a:solidFill>
              <a:latin typeface="IberPangea"/>
            </a:endParaRPr>
          </a:p>
          <a:p>
            <a:pPr marL="457109" lvl="1" indent="-457109">
              <a:lnSpc>
                <a:spcPct val="90000"/>
              </a:lnSpc>
              <a:spcBef>
                <a:spcPct val="0"/>
              </a:spcBef>
              <a:buFont typeface="Arial"/>
              <a:buChar char="•"/>
            </a:pPr>
            <a:r>
              <a:rPr lang="en-US" sz="2000" dirty="0">
                <a:solidFill>
                  <a:srgbClr val="007F33"/>
                </a:solidFill>
                <a:latin typeface="IberPangea"/>
                <a:ea typeface="ＭＳ Ｐゴシック"/>
                <a:cs typeface="Arial"/>
              </a:rPr>
              <a:t>Seek Professional Help</a:t>
            </a:r>
          </a:p>
          <a:p>
            <a:pPr marL="0" lvl="1">
              <a:lnSpc>
                <a:spcPct val="90000"/>
              </a:lnSpc>
              <a:spcBef>
                <a:spcPct val="0"/>
              </a:spcBef>
            </a:pPr>
            <a:endParaRPr lang="en-US" sz="2000" dirty="0">
              <a:solidFill>
                <a:srgbClr val="007F33"/>
              </a:solidFill>
              <a:latin typeface="IberPangea"/>
              <a:ea typeface="ＭＳ Ｐゴシック"/>
              <a:cs typeface="Arial"/>
            </a:endParaRPr>
          </a:p>
          <a:p>
            <a:pPr>
              <a:lnSpc>
                <a:spcPct val="90000"/>
              </a:lnSpc>
              <a:spcBef>
                <a:spcPct val="0"/>
              </a:spcBef>
            </a:pPr>
            <a:r>
              <a:rPr lang="en-US" sz="2000" b="1" dirty="0">
                <a:solidFill>
                  <a:srgbClr val="007F33"/>
                </a:solidFill>
                <a:latin typeface="IberPangea"/>
                <a:ea typeface="ＭＳ Ｐゴシック"/>
                <a:cs typeface="Arial"/>
              </a:rPr>
              <a:t>Additional Resources:</a:t>
            </a:r>
          </a:p>
          <a:p>
            <a:pPr marL="342831" lvl="1" indent="-342831">
              <a:lnSpc>
                <a:spcPct val="90000"/>
              </a:lnSpc>
              <a:spcBef>
                <a:spcPct val="0"/>
              </a:spcBef>
              <a:buChar char="•"/>
            </a:pPr>
            <a:r>
              <a:rPr lang="en-US" sz="2000" dirty="0">
                <a:solidFill>
                  <a:srgbClr val="007F33"/>
                </a:solidFill>
                <a:latin typeface="IberPangea"/>
                <a:ea typeface="ＭＳ Ｐゴシック"/>
                <a:cs typeface="Arial"/>
              </a:rPr>
              <a:t>Investigate services available through your insurance provider or company benefits offerings</a:t>
            </a:r>
          </a:p>
          <a:p>
            <a:pPr marL="342831" lvl="1" indent="-342831">
              <a:lnSpc>
                <a:spcPct val="90000"/>
              </a:lnSpc>
              <a:spcBef>
                <a:spcPct val="0"/>
              </a:spcBef>
              <a:buChar char="•"/>
            </a:pPr>
            <a:r>
              <a:rPr lang="en-US" sz="2000" dirty="0">
                <a:solidFill>
                  <a:srgbClr val="007F33"/>
                </a:solidFill>
                <a:latin typeface="IberPangea"/>
                <a:ea typeface="ＭＳ Ｐゴシック"/>
                <a:cs typeface="Arial"/>
                <a:hlinkClick r:id="rId3">
                  <a:extLst>
                    <a:ext uri="{A12FA001-AC4F-418D-AE19-62706E023703}">
                      <ahyp:hlinkClr xmlns:ahyp="http://schemas.microsoft.com/office/drawing/2018/hyperlinkcolor" val="tx"/>
                    </a:ext>
                  </a:extLst>
                </a:hlinkClick>
              </a:rPr>
              <a:t>Mental Health At Work</a:t>
            </a:r>
            <a:r>
              <a:rPr lang="en-US" sz="2000" dirty="0">
                <a:solidFill>
                  <a:srgbClr val="007F33"/>
                </a:solidFill>
                <a:latin typeface="IberPangea"/>
                <a:ea typeface="ＭＳ Ｐゴシック"/>
                <a:cs typeface="Arial"/>
              </a:rPr>
              <a:t>, NYS DOL</a:t>
            </a:r>
          </a:p>
          <a:p>
            <a:pPr marL="342831" lvl="1" indent="-342831">
              <a:lnSpc>
                <a:spcPct val="90000"/>
              </a:lnSpc>
              <a:spcBef>
                <a:spcPct val="0"/>
              </a:spcBef>
              <a:buChar char="•"/>
            </a:pPr>
            <a:r>
              <a:rPr lang="en-US" sz="2000" dirty="0">
                <a:solidFill>
                  <a:srgbClr val="007F33"/>
                </a:solidFill>
                <a:latin typeface="IberPangea"/>
                <a:ea typeface="ＭＳ Ｐゴシック"/>
                <a:cs typeface="Arial"/>
                <a:hlinkClick r:id="rId4">
                  <a:extLst>
                    <a:ext uri="{A12FA001-AC4F-418D-AE19-62706E023703}">
                      <ahyp:hlinkClr xmlns:ahyp="http://schemas.microsoft.com/office/drawing/2018/hyperlinkcolor" val="tx"/>
                    </a:ext>
                  </a:extLst>
                </a:hlinkClick>
              </a:rPr>
              <a:t>National Institute of Mental Health</a:t>
            </a:r>
            <a:endParaRPr lang="en-US" sz="2000" dirty="0">
              <a:solidFill>
                <a:srgbClr val="007F33"/>
              </a:solidFill>
              <a:latin typeface="IberPangea"/>
              <a:ea typeface="ＭＳ Ｐゴシック"/>
              <a:cs typeface="Arial"/>
            </a:endParaRPr>
          </a:p>
          <a:p>
            <a:pPr>
              <a:spcBef>
                <a:spcPct val="30000"/>
              </a:spcBef>
            </a:pPr>
            <a:endParaRPr lang="en-US" sz="1200" dirty="0">
              <a:solidFill>
                <a:srgbClr val="000000"/>
              </a:solidFill>
              <a:latin typeface="Arial"/>
              <a:ea typeface="ＭＳ Ｐゴシック"/>
              <a:cs typeface="Arial"/>
            </a:endParaRPr>
          </a:p>
          <a:p>
            <a:pPr marL="0" lvl="1">
              <a:lnSpc>
                <a:spcPct val="90000"/>
              </a:lnSpc>
              <a:spcBef>
                <a:spcPct val="0"/>
              </a:spcBef>
            </a:pPr>
            <a:endParaRPr lang="en-US" sz="2000" dirty="0">
              <a:solidFill>
                <a:srgbClr val="007F33"/>
              </a:solidFill>
              <a:latin typeface="IberPangea"/>
              <a:ea typeface="ＭＳ Ｐゴシック"/>
              <a:cs typeface="Arial"/>
            </a:endParaRPr>
          </a:p>
          <a:p>
            <a:pPr marL="285693" indent="-285693">
              <a:lnSpc>
                <a:spcPct val="90000"/>
              </a:lnSpc>
              <a:spcBef>
                <a:spcPts val="1000"/>
              </a:spcBef>
              <a:spcAft>
                <a:spcPts val="0"/>
              </a:spcAft>
              <a:buFont typeface="Arial"/>
              <a:buChar char="•"/>
            </a:pPr>
            <a:endParaRPr lang="en-US" sz="1800" b="1" dirty="0">
              <a:solidFill>
                <a:srgbClr val="666D70"/>
              </a:solidFill>
              <a:latin typeface="Arial"/>
              <a:ea typeface="IberPangea" panose="020B0504000000000000" pitchFamily="34" charset="0"/>
              <a:cs typeface="Arial"/>
            </a:endParaRPr>
          </a:p>
          <a:p>
            <a:endParaRPr lang="en-US" dirty="0">
              <a:solidFill>
                <a:srgbClr val="00A443"/>
              </a:solidFill>
              <a:latin typeface="IberPangea" panose="020B0504000000000000" pitchFamily="34" charset="0"/>
              <a:ea typeface="IberPangea" panose="020B0504000000000000" pitchFamily="34" charset="0"/>
              <a:cs typeface="Arial"/>
            </a:endParaRPr>
          </a:p>
        </p:txBody>
      </p:sp>
      <p:sp>
        <p:nvSpPr>
          <p:cNvPr id="10" name="Text Placeholder 3"/>
          <p:cNvSpPr>
            <a:spLocks noGrp="1"/>
          </p:cNvSpPr>
          <p:nvPr>
            <p:ph type="body" sz="quarter" idx="13"/>
          </p:nvPr>
        </p:nvSpPr>
        <p:spPr>
          <a:xfrm>
            <a:off x="6155438" y="8925955"/>
            <a:ext cx="4120719" cy="431799"/>
          </a:xfrm>
        </p:spPr>
        <p:txBody>
          <a:bodyPr/>
          <a:lstStyle/>
          <a:p>
            <a:r>
              <a:rPr lang="en-US"/>
              <a:t>Commercial &amp; Industrial Rebate Programs</a:t>
            </a:r>
          </a:p>
        </p:txBody>
      </p:sp>
      <p:sp>
        <p:nvSpPr>
          <p:cNvPr id="6" name="Text Placeholder 3">
            <a:extLst>
              <a:ext uri="{FF2B5EF4-FFF2-40B4-BE49-F238E27FC236}">
                <a16:creationId xmlns:a16="http://schemas.microsoft.com/office/drawing/2014/main" id="{FAE1022A-E49F-91C7-1C0D-B31DA9A8D3A4}"/>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ea typeface="IberPangea" panose="020B0504000000000000" pitchFamily="34" charset="0"/>
                <a:cs typeface="Arial"/>
              </a:rPr>
              <a:t>2024 Program Kick-off</a:t>
            </a:r>
            <a:endParaRPr lang="en-US" dirty="0"/>
          </a:p>
        </p:txBody>
      </p:sp>
      <p:pic>
        <p:nvPicPr>
          <p:cNvPr id="2" name="Picture 1" descr="Mental Health Infographics Images – Browse 11,618 Stock Photos, Vectors,  and Video | Adobe Stock">
            <a:extLst>
              <a:ext uri="{FF2B5EF4-FFF2-40B4-BE49-F238E27FC236}">
                <a16:creationId xmlns:a16="http://schemas.microsoft.com/office/drawing/2014/main" id="{55FE3AEF-F1D2-8AC2-BB79-DF4C5D152DB3}"/>
              </a:ext>
            </a:extLst>
          </p:cNvPr>
          <p:cNvPicPr>
            <a:picLocks noChangeAspect="1"/>
          </p:cNvPicPr>
          <p:nvPr/>
        </p:nvPicPr>
        <p:blipFill>
          <a:blip r:embed="rId5"/>
          <a:stretch>
            <a:fillRect/>
          </a:stretch>
        </p:blipFill>
        <p:spPr>
          <a:xfrm>
            <a:off x="6096912" y="2231785"/>
            <a:ext cx="3720169" cy="2392430"/>
          </a:xfrm>
          <a:prstGeom prst="rect">
            <a:avLst/>
          </a:prstGeom>
        </p:spPr>
      </p:pic>
    </p:spTree>
    <p:extLst>
      <p:ext uri="{BB962C8B-B14F-4D97-AF65-F5344CB8AC3E}">
        <p14:creationId xmlns:p14="http://schemas.microsoft.com/office/powerpoint/2010/main" val="241484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5579" y="179680"/>
            <a:ext cx="8240847" cy="576064"/>
          </a:xfrm>
        </p:spPr>
        <p:txBody>
          <a:bodyPr/>
          <a:lstStyle/>
          <a:p>
            <a:r>
              <a:rPr lang="en-US" sz="3199" dirty="0">
                <a:solidFill>
                  <a:srgbClr val="00402A"/>
                </a:solidFill>
                <a:latin typeface="IberPangea" panose="020B0504000000000000" pitchFamily="34" charset="0"/>
                <a:ea typeface="IberPangea" panose="020B0504000000000000" pitchFamily="34" charset="0"/>
                <a:cs typeface="IberPangea" panose="020B0504000000000000" pitchFamily="34" charset="0"/>
              </a:rPr>
              <a:t>Program Implementer</a:t>
            </a:r>
          </a:p>
        </p:txBody>
      </p:sp>
      <p:sp>
        <p:nvSpPr>
          <p:cNvPr id="7" name="Text Placeholder 6"/>
          <p:cNvSpPr>
            <a:spLocks noGrp="1"/>
          </p:cNvSpPr>
          <p:nvPr>
            <p:ph type="body" sz="quarter" idx="15"/>
          </p:nvPr>
        </p:nvSpPr>
        <p:spPr>
          <a:xfrm>
            <a:off x="1975683" y="981185"/>
            <a:ext cx="8002376" cy="4302966"/>
          </a:xfrm>
        </p:spPr>
        <p:txBody>
          <a:bodyPr lIns="86538" tIns="43269" rIns="86538" bIns="43269" anchor="t"/>
          <a:lstStyle/>
          <a:p>
            <a:endParaRPr lang="en-US" sz="2400" dirty="0">
              <a:solidFill>
                <a:srgbClr val="007F33"/>
              </a:solidFill>
            </a:endParaRPr>
          </a:p>
          <a:p>
            <a:endParaRPr lang="en-US" sz="2400" dirty="0">
              <a:solidFill>
                <a:srgbClr val="007F33"/>
              </a:solidFill>
            </a:endParaRPr>
          </a:p>
          <a:p>
            <a:pPr marL="285058" indent="-285058">
              <a:buFont typeface="Arial" panose="020B0604020202020204" pitchFamily="34" charset="0"/>
              <a:buChar char="•"/>
            </a:pPr>
            <a:endParaRPr lang="en-US" sz="2400" dirty="0">
              <a:solidFill>
                <a:srgbClr val="007F33"/>
              </a:solidFill>
            </a:endParaRPr>
          </a:p>
          <a:p>
            <a:endParaRPr lang="en-US" sz="2400" dirty="0">
              <a:solidFill>
                <a:srgbClr val="00A443"/>
              </a:solidFill>
            </a:endParaRPr>
          </a:p>
          <a:p>
            <a:endParaRPr lang="en-US" sz="1400" dirty="0">
              <a:solidFill>
                <a:srgbClr val="00A443"/>
              </a:solidFill>
              <a:latin typeface="Arial"/>
              <a:ea typeface="ＭＳ Ｐゴシック"/>
              <a:cs typeface="Arial"/>
            </a:endParaRPr>
          </a:p>
          <a:p>
            <a:r>
              <a:rPr lang="en-US" sz="2799" dirty="0">
                <a:solidFill>
                  <a:srgbClr val="00A443"/>
                </a:solidFill>
                <a:latin typeface="IberPangea"/>
              </a:rPr>
              <a:t>Contact Info</a:t>
            </a:r>
          </a:p>
          <a:p>
            <a:r>
              <a:rPr lang="en-US" sz="2000" dirty="0">
                <a:solidFill>
                  <a:srgbClr val="00A443"/>
                </a:solidFill>
                <a:latin typeface="IberPangea"/>
                <a:ea typeface="IberPangea" panose="020B0504000000000000" pitchFamily="34" charset="0"/>
                <a:cs typeface="IberPangea" panose="020B0504000000000000" pitchFamily="34" charset="0"/>
              </a:rPr>
              <a:t>  Email: cienergysavings@franklinenergy.com</a:t>
            </a:r>
          </a:p>
          <a:p>
            <a:r>
              <a:rPr lang="en-US" sz="2000" dirty="0">
                <a:solidFill>
                  <a:srgbClr val="00A443"/>
                </a:solidFill>
                <a:latin typeface="IberPangea"/>
                <a:ea typeface="IberPangea" panose="020B0504000000000000" pitchFamily="34" charset="0"/>
                <a:cs typeface="IberPangea" panose="020B0504000000000000" pitchFamily="34" charset="0"/>
              </a:rPr>
              <a:t>  Phone: 1.888.316.8023</a:t>
            </a:r>
          </a:p>
          <a:p>
            <a:endParaRPr lang="en-US" sz="1200" dirty="0">
              <a:solidFill>
                <a:srgbClr val="00A443"/>
              </a:solidFill>
              <a:latin typeface="IberPangea"/>
            </a:endParaRPr>
          </a:p>
          <a:p>
            <a:endParaRPr lang="en-US" sz="2000" dirty="0">
              <a:solidFill>
                <a:srgbClr val="00A443"/>
              </a:solidFill>
            </a:endParaRPr>
          </a:p>
          <a:p>
            <a:endParaRPr lang="en-US" dirty="0">
              <a:solidFill>
                <a:srgbClr val="007F33"/>
              </a:solidFill>
            </a:endParaRPr>
          </a:p>
        </p:txBody>
      </p:sp>
      <p:pic>
        <p:nvPicPr>
          <p:cNvPr id="3" name="Picture 2" descr="A picture containing text, clipart&#10;&#10;Description automatically generated">
            <a:extLst>
              <a:ext uri="{FF2B5EF4-FFF2-40B4-BE49-F238E27FC236}">
                <a16:creationId xmlns:a16="http://schemas.microsoft.com/office/drawing/2014/main" id="{F2FDAABA-00FE-4759-987D-23763B43A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973" y="2374647"/>
            <a:ext cx="3045408" cy="564910"/>
          </a:xfrm>
          <a:prstGeom prst="rect">
            <a:avLst/>
          </a:prstGeom>
        </p:spPr>
      </p:pic>
      <p:pic>
        <p:nvPicPr>
          <p:cNvPr id="12" name="Picture 11" descr="A green text on a black background&#10;&#10;Description automatically generated">
            <a:extLst>
              <a:ext uri="{FF2B5EF4-FFF2-40B4-BE49-F238E27FC236}">
                <a16:creationId xmlns:a16="http://schemas.microsoft.com/office/drawing/2014/main" id="{36BB7A61-9536-142A-EC71-C740FA4F3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4975" y="891825"/>
            <a:ext cx="4305417" cy="1477324"/>
          </a:xfrm>
          <a:prstGeom prst="rect">
            <a:avLst/>
          </a:prstGeom>
        </p:spPr>
      </p:pic>
      <p:sp>
        <p:nvSpPr>
          <p:cNvPr id="2" name="Text Placeholder 3">
            <a:extLst>
              <a:ext uri="{FF2B5EF4-FFF2-40B4-BE49-F238E27FC236}">
                <a16:creationId xmlns:a16="http://schemas.microsoft.com/office/drawing/2014/main" id="{645F1A41-76A1-D508-DBE9-588F6F78D5E3}"/>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ea typeface="IberPangea" panose="020B0504000000000000" pitchFamily="34" charset="0"/>
                <a:cs typeface="Arial"/>
              </a:rPr>
              <a:t>2024 Program Kick-off</a:t>
            </a:r>
            <a:endParaRPr lang="en-US" dirty="0"/>
          </a:p>
        </p:txBody>
      </p:sp>
      <p:pic>
        <p:nvPicPr>
          <p:cNvPr id="8" name="Picture 7" descr="A group of people posing for a photo&#10;&#10;Description automatically generated">
            <a:extLst>
              <a:ext uri="{FF2B5EF4-FFF2-40B4-BE49-F238E27FC236}">
                <a16:creationId xmlns:a16="http://schemas.microsoft.com/office/drawing/2014/main" id="{7F790729-4C15-8F49-CB24-197E2137C0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347"/>
          <a:stretch/>
        </p:blipFill>
        <p:spPr>
          <a:xfrm>
            <a:off x="6080421" y="4055805"/>
            <a:ext cx="4135898" cy="2222629"/>
          </a:xfrm>
          <a:prstGeom prst="rect">
            <a:avLst/>
          </a:prstGeom>
        </p:spPr>
      </p:pic>
    </p:spTree>
    <p:extLst>
      <p:ext uri="{BB962C8B-B14F-4D97-AF65-F5344CB8AC3E}">
        <p14:creationId xmlns:p14="http://schemas.microsoft.com/office/powerpoint/2010/main" val="306426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A1779-7262-2C50-03CB-325DD79A75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5325DC-C248-D3C6-64E7-66943D200CCA}"/>
              </a:ext>
            </a:extLst>
          </p:cNvPr>
          <p:cNvSpPr>
            <a:spLocks noGrp="1"/>
          </p:cNvSpPr>
          <p:nvPr>
            <p:ph type="title"/>
          </p:nvPr>
        </p:nvSpPr>
        <p:spPr>
          <a:xfrm>
            <a:off x="1975579" y="179680"/>
            <a:ext cx="8240847" cy="576064"/>
          </a:xfrm>
        </p:spPr>
        <p:txBody>
          <a:bodyPr/>
          <a:lstStyle/>
          <a:p>
            <a:r>
              <a:rPr lang="en-US" sz="3199" dirty="0">
                <a:solidFill>
                  <a:srgbClr val="00402A"/>
                </a:solidFill>
              </a:rPr>
              <a:t>NYSEG/RG&amp;E Rebate Team</a:t>
            </a:r>
          </a:p>
        </p:txBody>
      </p:sp>
      <p:sp>
        <p:nvSpPr>
          <p:cNvPr id="3" name="Text Placeholder 3">
            <a:extLst>
              <a:ext uri="{FF2B5EF4-FFF2-40B4-BE49-F238E27FC236}">
                <a16:creationId xmlns:a16="http://schemas.microsoft.com/office/drawing/2014/main" id="{7C0A7ABD-05F6-01E4-638C-4C7442CF1599}"/>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cs typeface="Arial"/>
              </a:rPr>
              <a:t>2024 Program Kick-off</a:t>
            </a:r>
            <a:endParaRPr lang="en-US" dirty="0"/>
          </a:p>
        </p:txBody>
      </p:sp>
      <p:pic>
        <p:nvPicPr>
          <p:cNvPr id="25" name="Picture 24" descr="A table of green rectangular signs with white text&#10;&#10;Description automatically generated">
            <a:extLst>
              <a:ext uri="{FF2B5EF4-FFF2-40B4-BE49-F238E27FC236}">
                <a16:creationId xmlns:a16="http://schemas.microsoft.com/office/drawing/2014/main" id="{F797AE34-DFB5-CCD7-B2BC-31DFD48B54AF}"/>
              </a:ext>
            </a:extLst>
          </p:cNvPr>
          <p:cNvPicPr>
            <a:picLocks noChangeAspect="1"/>
          </p:cNvPicPr>
          <p:nvPr/>
        </p:nvPicPr>
        <p:blipFill>
          <a:blip r:embed="rId3"/>
          <a:stretch>
            <a:fillRect/>
          </a:stretch>
        </p:blipFill>
        <p:spPr>
          <a:xfrm>
            <a:off x="2797146" y="793727"/>
            <a:ext cx="6531753" cy="5554665"/>
          </a:xfrm>
          <a:prstGeom prst="rect">
            <a:avLst/>
          </a:prstGeom>
        </p:spPr>
      </p:pic>
    </p:spTree>
    <p:extLst>
      <p:ext uri="{BB962C8B-B14F-4D97-AF65-F5344CB8AC3E}">
        <p14:creationId xmlns:p14="http://schemas.microsoft.com/office/powerpoint/2010/main" val="425519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A1779-7262-2C50-03CB-325DD79A75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5325DC-C248-D3C6-64E7-66943D200CCA}"/>
              </a:ext>
            </a:extLst>
          </p:cNvPr>
          <p:cNvSpPr>
            <a:spLocks noGrp="1"/>
          </p:cNvSpPr>
          <p:nvPr>
            <p:ph type="title"/>
          </p:nvPr>
        </p:nvSpPr>
        <p:spPr>
          <a:xfrm>
            <a:off x="1975579" y="179680"/>
            <a:ext cx="8240847" cy="576064"/>
          </a:xfrm>
        </p:spPr>
        <p:txBody>
          <a:bodyPr/>
          <a:lstStyle/>
          <a:p>
            <a:r>
              <a:rPr lang="en-US" sz="3199" dirty="0">
                <a:solidFill>
                  <a:srgbClr val="00402A"/>
                </a:solidFill>
              </a:rPr>
              <a:t>NYSEG/RG&amp;E Service Territory</a:t>
            </a:r>
          </a:p>
        </p:txBody>
      </p:sp>
      <p:sp>
        <p:nvSpPr>
          <p:cNvPr id="3" name="Text Placeholder 3">
            <a:extLst>
              <a:ext uri="{FF2B5EF4-FFF2-40B4-BE49-F238E27FC236}">
                <a16:creationId xmlns:a16="http://schemas.microsoft.com/office/drawing/2014/main" id="{7C0A7ABD-05F6-01E4-638C-4C7442CF1599}"/>
              </a:ext>
            </a:extLst>
          </p:cNvPr>
          <p:cNvSpPr txBox="1">
            <a:spLocks/>
          </p:cNvSpPr>
          <p:nvPr/>
        </p:nvSpPr>
        <p:spPr>
          <a:xfrm>
            <a:off x="5896721" y="6400400"/>
            <a:ext cx="4120719" cy="431799"/>
          </a:xfrm>
          <a:prstGeom prst="rect">
            <a:avLst/>
          </a:prstGeom>
        </p:spPr>
        <p:txBody>
          <a:bodyPr lIns="86537" tIns="43269" rIns="86537" bIns="43269" anchor="ctr" anchorCtr="0"/>
          <a:lstStyle>
            <a:lvl1pPr marL="0" indent="0" algn="r" defTabSz="43267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03098" indent="-270421"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081692"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14365"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1947043" indent="-216339" algn="l" defTabSz="43267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379719" indent="-216339" algn="l" defTabSz="432677" rtl="0" eaLnBrk="1" latinLnBrk="0" hangingPunct="1">
              <a:spcBef>
                <a:spcPct val="20000"/>
              </a:spcBef>
              <a:buFont typeface="Arial"/>
              <a:buChar char="•"/>
              <a:defRPr sz="1900" kern="1200">
                <a:solidFill>
                  <a:schemeClr val="tx1"/>
                </a:solidFill>
                <a:latin typeface="+mn-lt"/>
                <a:ea typeface="+mn-ea"/>
                <a:cs typeface="+mn-cs"/>
              </a:defRPr>
            </a:lvl6pPr>
            <a:lvl7pPr marL="2812396" indent="-216339" algn="l" defTabSz="432677" rtl="0" eaLnBrk="1" latinLnBrk="0" hangingPunct="1">
              <a:spcBef>
                <a:spcPct val="20000"/>
              </a:spcBef>
              <a:buFont typeface="Arial"/>
              <a:buChar char="•"/>
              <a:defRPr sz="1900" kern="1200">
                <a:solidFill>
                  <a:schemeClr val="tx1"/>
                </a:solidFill>
                <a:latin typeface="+mn-lt"/>
                <a:ea typeface="+mn-ea"/>
                <a:cs typeface="+mn-cs"/>
              </a:defRPr>
            </a:lvl7pPr>
            <a:lvl8pPr marL="3245072" indent="-216339" algn="l" defTabSz="432677" rtl="0" eaLnBrk="1" latinLnBrk="0" hangingPunct="1">
              <a:spcBef>
                <a:spcPct val="20000"/>
              </a:spcBef>
              <a:buFont typeface="Arial"/>
              <a:buChar char="•"/>
              <a:defRPr sz="1900" kern="1200">
                <a:solidFill>
                  <a:schemeClr val="tx1"/>
                </a:solidFill>
                <a:latin typeface="+mn-lt"/>
                <a:ea typeface="+mn-ea"/>
                <a:cs typeface="+mn-cs"/>
              </a:defRPr>
            </a:lvl8pPr>
            <a:lvl9pPr marL="3677748" indent="-216339" algn="l" defTabSz="432677" rtl="0" eaLnBrk="1" latinLnBrk="0" hangingPunct="1">
              <a:spcBef>
                <a:spcPct val="20000"/>
              </a:spcBef>
              <a:buFont typeface="Arial"/>
              <a:buChar char="•"/>
              <a:defRPr sz="1900" kern="1200">
                <a:solidFill>
                  <a:schemeClr val="tx1"/>
                </a:solidFill>
                <a:latin typeface="+mn-lt"/>
                <a:ea typeface="+mn-ea"/>
                <a:cs typeface="+mn-cs"/>
              </a:defRPr>
            </a:lvl9pPr>
          </a:lstStyle>
          <a:p>
            <a:pPr defTabSz="432590"/>
            <a:r>
              <a:rPr lang="en-US" dirty="0">
                <a:solidFill>
                  <a:srgbClr val="00402A"/>
                </a:solidFill>
                <a:latin typeface="Arial"/>
                <a:cs typeface="Arial"/>
              </a:rPr>
              <a:t>2024 Program Kick-off</a:t>
            </a:r>
            <a:endParaRPr lang="en-US" dirty="0"/>
          </a:p>
        </p:txBody>
      </p:sp>
      <p:pic>
        <p:nvPicPr>
          <p:cNvPr id="5" name="Picture 4">
            <a:extLst>
              <a:ext uri="{FF2B5EF4-FFF2-40B4-BE49-F238E27FC236}">
                <a16:creationId xmlns:a16="http://schemas.microsoft.com/office/drawing/2014/main" id="{B90E0AFC-46DE-D3F9-E58F-925E7A1A2C79}"/>
              </a:ext>
            </a:extLst>
          </p:cNvPr>
          <p:cNvPicPr>
            <a:picLocks noChangeAspect="1"/>
          </p:cNvPicPr>
          <p:nvPr/>
        </p:nvPicPr>
        <p:blipFill>
          <a:blip r:embed="rId3"/>
          <a:stretch>
            <a:fillRect/>
          </a:stretch>
        </p:blipFill>
        <p:spPr>
          <a:xfrm>
            <a:off x="3220934" y="888358"/>
            <a:ext cx="6635231" cy="5379427"/>
          </a:xfrm>
          <a:prstGeom prst="rect">
            <a:avLst/>
          </a:prstGeom>
        </p:spPr>
      </p:pic>
    </p:spTree>
    <p:extLst>
      <p:ext uri="{BB962C8B-B14F-4D97-AF65-F5344CB8AC3E}">
        <p14:creationId xmlns:p14="http://schemas.microsoft.com/office/powerpoint/2010/main" val="2350946241"/>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8bf4a8-92ac-4f2a-8b84-3821c8b69333" xsi:nil="true"/>
    <lcf76f155ced4ddcb4097134ff3c332f xmlns="9b663cbc-f570-4ec2-933b-3bc3bdf0d1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3EB690858B0A43931C24784AB9847F" ma:contentTypeVersion="18" ma:contentTypeDescription="Create a new document." ma:contentTypeScope="" ma:versionID="afaee5cc9643772645e5eb17f806a93f">
  <xsd:schema xmlns:xsd="http://www.w3.org/2001/XMLSchema" xmlns:xs="http://www.w3.org/2001/XMLSchema" xmlns:p="http://schemas.microsoft.com/office/2006/metadata/properties" xmlns:ns2="9b663cbc-f570-4ec2-933b-3bc3bdf0d1cb" xmlns:ns3="898bf4a8-92ac-4f2a-8b84-3821c8b69333" targetNamespace="http://schemas.microsoft.com/office/2006/metadata/properties" ma:root="true" ma:fieldsID="e5975edab2b1799977ed3c71ccf9424c" ns2:_="" ns3:_="">
    <xsd:import namespace="9b663cbc-f570-4ec2-933b-3bc3bdf0d1cb"/>
    <xsd:import namespace="898bf4a8-92ac-4f2a-8b84-3821c8b693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63cbc-f570-4ec2-933b-3bc3bdf0d1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aa02cd-77f8-4826-bdce-eb920c3249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8bf4a8-92ac-4f2a-8b84-3821c8b6933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83413c-8618-4f85-9efb-c74c8afac7d8}" ma:internalName="TaxCatchAll" ma:showField="CatchAllData" ma:web="898bf4a8-92ac-4f2a-8b84-3821c8b693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101F7-AA4B-4B68-AE54-B9050AEDB8BC}">
  <ds:schemaRefs>
    <ds:schemaRef ds:uri="http://schemas.microsoft.com/office/2006/metadata/properties"/>
    <ds:schemaRef ds:uri="http://schemas.microsoft.com/office/infopath/2007/PartnerControls"/>
    <ds:schemaRef ds:uri="898bf4a8-92ac-4f2a-8b84-3821c8b69333"/>
    <ds:schemaRef ds:uri="9b663cbc-f570-4ec2-933b-3bc3bdf0d1cb"/>
  </ds:schemaRefs>
</ds:datastoreItem>
</file>

<file path=customXml/itemProps2.xml><?xml version="1.0" encoding="utf-8"?>
<ds:datastoreItem xmlns:ds="http://schemas.openxmlformats.org/officeDocument/2006/customXml" ds:itemID="{5A876336-D7EA-42CE-9442-44D0E516E93E}">
  <ds:schemaRefs>
    <ds:schemaRef ds:uri="http://schemas.microsoft.com/sharepoint/v3/contenttype/forms"/>
  </ds:schemaRefs>
</ds:datastoreItem>
</file>

<file path=customXml/itemProps3.xml><?xml version="1.0" encoding="utf-8"?>
<ds:datastoreItem xmlns:ds="http://schemas.openxmlformats.org/officeDocument/2006/customXml" ds:itemID="{2190CA0A-758D-4D0D-AA35-7DFE20190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63cbc-f570-4ec2-933b-3bc3bdf0d1cb"/>
    <ds:schemaRef ds:uri="898bf4a8-92ac-4f2a-8b84-3821c8b69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TotalTime>
  <Words>1461</Words>
  <Application>Microsoft Office PowerPoint</Application>
  <PresentationFormat>Widescreen</PresentationFormat>
  <Paragraphs>298</Paragraphs>
  <Slides>22</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Aptos</vt:lpstr>
      <vt:lpstr>Arial</vt:lpstr>
      <vt:lpstr>Arial,Sans-Serif</vt:lpstr>
      <vt:lpstr>Bookman Old Style</vt:lpstr>
      <vt:lpstr>Calibri</vt:lpstr>
      <vt:lpstr>Calibri Light</vt:lpstr>
      <vt:lpstr>Franklin Gothic Demi Cond</vt:lpstr>
      <vt:lpstr>IberPangea</vt:lpstr>
      <vt:lpstr>Times New Roman</vt:lpstr>
      <vt:lpstr>Office Theme</vt:lpstr>
      <vt:lpstr>PLANTILLA GENERAL IBERDROLA</vt:lpstr>
      <vt:lpstr>1_PLANTILLA GENERAL IBERDROLA</vt:lpstr>
      <vt:lpstr>PowerPoint Presentation</vt:lpstr>
      <vt:lpstr>PowerPoint Presentation</vt:lpstr>
      <vt:lpstr>PowerPoint Presentation</vt:lpstr>
      <vt:lpstr> 2024 Program Overview</vt:lpstr>
      <vt:lpstr>Agenda</vt:lpstr>
      <vt:lpstr>Safety Moment</vt:lpstr>
      <vt:lpstr>Program Implementer</vt:lpstr>
      <vt:lpstr>NYSEG/RG&amp;E Rebate Team</vt:lpstr>
      <vt:lpstr>NYSEG/RG&amp;E Service Territory</vt:lpstr>
      <vt:lpstr>Program Overview</vt:lpstr>
      <vt:lpstr>Program Structure</vt:lpstr>
      <vt:lpstr>C&amp;I Rebate Program</vt:lpstr>
      <vt:lpstr>C&amp;I Rebate Program Catalogs</vt:lpstr>
      <vt:lpstr>C&amp;I and SB Application Process</vt:lpstr>
      <vt:lpstr>C&amp;I and SB Contractors</vt:lpstr>
      <vt:lpstr>Enhanced C&amp;I Lighting Offerings for 2024</vt:lpstr>
      <vt:lpstr>New Programs for 2024</vt:lpstr>
      <vt:lpstr>New Programs for 2024</vt:lpstr>
      <vt:lpstr>Non-Residential Program Budgets</vt:lpstr>
      <vt:lpstr>EV Charger Make-Ready Program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Marcie Sherlock</dc:creator>
  <cp:lastModifiedBy>Naomi Marshall</cp:lastModifiedBy>
  <cp:revision>4</cp:revision>
  <dcterms:created xsi:type="dcterms:W3CDTF">2022-03-15T16:29:33Z</dcterms:created>
  <dcterms:modified xsi:type="dcterms:W3CDTF">2024-04-30T18:05:59Z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0x010100003EB690858B0A43931C24784AB9847F</vt:lpwstr>
  </property>
  <property fmtid="{D5CDD505-2E9C-101B-9397-08002B2CF9AE}" pid="3" name="MediaServiceImageTags">
    <vt:lpwstr/>
  </property>
</Properties>
</file>